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61" r:id="rId5"/>
    <p:sldId id="260" r:id="rId6"/>
    <p:sldId id="258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AE0D4-3ACF-497E-8502-EA923FD2F5A8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2A4B6-CC1C-47CD-827C-C8D9F0809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8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ADDB-2165-491B-9BB0-4B4148DC8699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DF1-5631-426B-8622-DF4DB724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1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ADDB-2165-491B-9BB0-4B4148DC8699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DF1-5631-426B-8622-DF4DB724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2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ADDB-2165-491B-9BB0-4B4148DC8699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DF1-5631-426B-8622-DF4DB724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8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ADDB-2165-491B-9BB0-4B4148DC8699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DF1-5631-426B-8622-DF4DB724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1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ADDB-2165-491B-9BB0-4B4148DC8699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DF1-5631-426B-8622-DF4DB724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1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ADDB-2165-491B-9BB0-4B4148DC8699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DF1-5631-426B-8622-DF4DB724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8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ADDB-2165-491B-9BB0-4B4148DC8699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DF1-5631-426B-8622-DF4DB724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5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ADDB-2165-491B-9BB0-4B4148DC8699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DF1-5631-426B-8622-DF4DB724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4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ADDB-2165-491B-9BB0-4B4148DC8699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DF1-5631-426B-8622-DF4DB724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2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ADDB-2165-491B-9BB0-4B4148DC8699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DF1-5631-426B-8622-DF4DB724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5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ADDB-2165-491B-9BB0-4B4148DC8699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1DF1-5631-426B-8622-DF4DB724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7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6ADDB-2165-491B-9BB0-4B4148DC8699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51DF1-5631-426B-8622-DF4DB724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1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mega-tapety.info/resize/sztuka-grafikakomputerowa-2560-1600-9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889248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№529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6466" y="2238943"/>
            <a:ext cx="78053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Растения нашего двора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" y="4941168"/>
            <a:ext cx="8456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проектом работали: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ученики 1 «А» класса: Анна Беляева,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София Тир Вадим Бобровский,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оманда учеников 7 класса «Геофизик»</a:t>
            </a:r>
          </a:p>
        </p:txBody>
      </p:sp>
    </p:spTree>
    <p:extLst>
      <p:ext uri="{BB962C8B-B14F-4D97-AF65-F5344CB8AC3E}">
        <p14:creationId xmlns:p14="http://schemas.microsoft.com/office/powerpoint/2010/main" val="266560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mega-tapety.info/resize/sztuka-grafikakomputerowa-2560-1600-9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-5qmbOSj0GZM/UsfxdgUwqcI/AAAAAAAAAy8/eJ8emyTrSEQ/w1044-h256-no/DSCF18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0" y="1124744"/>
            <a:ext cx="910338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0466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ПАНОРАМА УЧАСТКА В ДЕТСКОМ САДУ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509120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Клен татарский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Сирень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Пузыреплодник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Клен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ясенелистный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6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mega-tapety.info/resize/sztuka-grafikakomputerowa-2560-1600-9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h4.googleusercontent.com/-DKD2DKXmK-Q/UsfxUweHX_I/AAAAAAAAAw8/hpci2JCVLT0/w1043-h276-no/DSCF1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" y="1412776"/>
            <a:ext cx="925198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1156" y="13823"/>
            <a:ext cx="9118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ПАНОРАМА УЧАСТКА НА УЛ,1-Я НАПРУДНАЯ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797152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Клен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ясенелистный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 белая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3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mega-tapety.info/resize/sztuka-grafikakomputerowa-2560-1600-9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3.googleusercontent.com/-wVnVIw1mJ48/Usp7iwSgMeI/AAAAAAAABC0/kT5HRy94aEA/w680-h510-no/DSCF1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1521" y="2713255"/>
            <a:ext cx="5142942" cy="24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4.googleusercontent.com/-1vocLqPY31s/UuKFxqkKlOI/AAAAAAAABWo/CKEKzuV0fiA/w383-h510-no/DSCF22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78" y="1268760"/>
            <a:ext cx="3911982" cy="522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260648"/>
            <a:ext cx="6558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БЕРЕЗА</a:t>
            </a: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0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mega-tapety.info/resize/sztuka-grafikakomputerowa-2560-1600-9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5.googleusercontent.com/-hZHPqbHEzU4/UsfxZKJkNbI/AAAAAAAAAx4/TWXdwx5DO7I/w383-h510-no/DSCF18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63855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-JjDOpLo0EXI/UsfxdqOkqOI/AAAAAAAAAy0/_5BaLLaHFh4/w680-h510-no/DSCF18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60" y="116631"/>
            <a:ext cx="4080604" cy="30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5.googleusercontent.com/-Urykd4RwH_4/UsfzWRDLueI/AAAAAAAAA48/rJ2MB13fHN4/w680-h510-no/PICT01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60" y="3415889"/>
            <a:ext cx="4080604" cy="30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ИВА</a:t>
            </a: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0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mega-tapety.info/resize/sztuka-grafikakomputerowa-2560-1600-9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"/>
            <a:ext cx="9118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lh4.googleusercontent.com/-_sUffUjNiYI/UsfzS9pYslI/AAAAAAAAA4I/U0EBG9sF8-M/w680-h510-no/PICT0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2382"/>
            <a:ext cx="33603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3.googleusercontent.com/-SBaEV4A7f94/UsfzSswkt2I/AAAAAAAAA7s/BnzB4kabLAI/w680-h510-no/PICT01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24" y="3429000"/>
            <a:ext cx="3312368" cy="24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3.googleusercontent.com/-bsBhY_9M8iA/UsfzUSPhd5I/AAAAAAAAA4c/7hOafvmMzYI/w680-h510-no/PICT01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1"/>
            <a:ext cx="3240360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3024" y="2940477"/>
            <a:ext cx="2501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ГИПОГИМНИЯ ВЗДУТАЯ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9152" y="3068446"/>
            <a:ext cx="2683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ЗЕЛЕНЫЙ МОХ КУКУШКИН ЛЕН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616530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ГИПОГИМНИЯ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3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mega-tapety.info/resize/sztuka-grafikakomputerowa-2560-1600-9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lh5.googleusercontent.com/-LFl6wn1gaeg/UsfzN3ORuFI/AAAAAAAAA3E/SjYfKJsglB4/w680-h510-no/PICT0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18164"/>
            <a:ext cx="2688298" cy="25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5.googleusercontent.com/-9xBHvkHfAIs/UsfzKaDbE4I/AAAAAAAAA2c/ywHFzwyIL54/w680-h510-no/PICT0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65" y="1673242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h4.googleusercontent.com/-4x10T9isSG8/UsfxX638LZI/AAAAAAAAAxg/dkKRrA0BeU4/w383-h510-no/DSCF18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8037"/>
            <a:ext cx="2150710" cy="287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lh4.googleusercontent.com/-O2xWZsRQAxk/UsfxWlT9TBI/AAAAAAAAAxU/SEKKE_ArQaM/w383-h510-no/DSCF18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18973"/>
            <a:ext cx="2232248" cy="298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74060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КЛЕН ЯСЕНЕЛИСТНЫЙ</a:t>
            </a: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9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mega-tapety.info/resize/sztuka-grafikakomputerowa-2560-1600-9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lh6.googleusercontent.com/-K33aA0BWvPs/Usp5mYbleJI/AAAAAAAAA8g/DF4lYRVzRK4/w680-h510-no/PICT0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0" y="382127"/>
            <a:ext cx="2987174" cy="224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h4.googleusercontent.com/-5qjASg9uKW4/Usp5oTqf36I/AAAAAAAAA84/GHWFecVym4Y/w680-h510-no/PICT0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7095"/>
            <a:ext cx="2813924" cy="21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h6.googleusercontent.com/-Stf_Cn7h0UU/Usp5vAhyCGI/AAAAAAAAA-s/5VIzhl8Z7WU/w680-h510-no/PICT01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00" y="3545200"/>
            <a:ext cx="3048339" cy="22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690" y="2898870"/>
            <a:ext cx="298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ЛИШАЙНИКИ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2714203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ЗЕЛЕНЫЙ МОХ КУКУШКИН ЛЕН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3" y="5934502"/>
            <a:ext cx="284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8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mega-tapety.info/resize/sztuka-grafikakomputerowa-2560-1600-9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052736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35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75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6</cp:revision>
  <dcterms:created xsi:type="dcterms:W3CDTF">2014-01-25T16:21:23Z</dcterms:created>
  <dcterms:modified xsi:type="dcterms:W3CDTF">2014-01-31T18:27:49Z</dcterms:modified>
</cp:coreProperties>
</file>