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5913"/>
            <a:ext cx="52854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Окружающий мир.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Занимательные задания.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0" name="Picture 2" descr="http://www.ansar.ru/uploads/imagesb/2011/08/5d326c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140" y="1124744"/>
            <a:ext cx="8485332" cy="49427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891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93304" y="-27384"/>
            <a:ext cx="6347048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Путаница.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mic Sans MS" pitchFamily="66" charset="0"/>
              </a:rPr>
              <a:t>Если вы правильно переставите буквы, то прочитаете названия растений: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6"/>
          <a:ext cx="8568952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Задания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Впечатай </a:t>
                      </a:r>
                      <a:r>
                        <a:rPr lang="ru-RU" sz="2400" b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правильные ответы растений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ё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з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 и 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з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и л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к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п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л т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ь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Я и 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 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ё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а у м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х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е а т с в л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ц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 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08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71" y="44624"/>
            <a:ext cx="901721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Криптограмма.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Здесь зашифрована народная мудрость.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Сначала разгадайте ключ, а потом прочитайте народную мудрость.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124744"/>
            <a:ext cx="8964488" cy="255389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Arial" pitchFamily="34" charset="0"/>
              </a:rPr>
              <a:t>Ключ:</a:t>
            </a:r>
            <a:endParaRPr lang="ru-RU" alt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1,2,3,4,5,6,7,8 – Дышат, растут, а ходить не могут. Зимой замирают, весной оживают, зелеными бывают.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2) 9,10,11,12,13,3 – Модель Земли. </a:t>
            </a:r>
            <a:endParaRPr lang="ru-RU" alt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3) 14,7,15,11,16,6,7,17 – «Колюч, как ёжик, и красив, как роза».</a:t>
            </a:r>
            <a:endParaRPr lang="ru-RU" alt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4) 18,2,19 – Вечнозелёное растение, на высушенных листьях которого настаивается горячий ароматный напиток. </a:t>
            </a:r>
            <a:endParaRPr lang="ru-RU" alt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5) 20,2,19 – Пятый месяц календарного года.</a:t>
            </a:r>
            <a:endParaRPr lang="ru-RU" altLang="ru-RU" dirty="0" smtClean="0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933056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Подсказка к КЛЮЧУ: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Ответами будут 5 слов.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Количество букв в словах определяется по количеству чисел в каждом задании. Их (буквы каждого ответа) надо расставить (впечатать) на следующем слайде под нужными числами.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Результат: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Можно будет прочитать народную мудрость.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64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959429"/>
              </p:ext>
            </p:extLst>
          </p:nvPr>
        </p:nvGraphicFramePr>
        <p:xfrm>
          <a:off x="-6" y="404664"/>
          <a:ext cx="9144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615667">
                <a:tc>
                  <a:txBody>
                    <a:bodyPr/>
                    <a:lstStyle/>
                    <a:p>
                      <a:endParaRPr lang="ru-RU" sz="20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endParaRPr lang="ru-RU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3,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2,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6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15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19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18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16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8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18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0"/>
            <a:ext cx="856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Впечатываем буквы каждого ответа под заданными КЛЮЧОМ числами.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8208" y="4146272"/>
          <a:ext cx="854427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4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Впечатываем в нижнюю строку получившуюся народную мудрость.</a:t>
                      </a:r>
                      <a:endParaRPr lang="ru-RU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6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зеленый</Template>
  <TotalTime>75</TotalTime>
  <Words>227</Words>
  <Application>Microsoft Office PowerPoint</Application>
  <PresentationFormat>Экран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зеленый</vt:lpstr>
      <vt:lpstr>Слайд 1</vt:lpstr>
      <vt:lpstr>Слайд 2</vt:lpstr>
      <vt:lpstr>Слайд 3</vt:lpstr>
      <vt:lpstr>Слайд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Лебедева</dc:creator>
  <cp:lastModifiedBy>Людмила</cp:lastModifiedBy>
  <cp:revision>36</cp:revision>
  <dcterms:created xsi:type="dcterms:W3CDTF">2014-01-22T07:23:05Z</dcterms:created>
  <dcterms:modified xsi:type="dcterms:W3CDTF">2014-01-23T15:37:14Z</dcterms:modified>
</cp:coreProperties>
</file>