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5108FB2-49CA-429D-8316-6A18CECE24C2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41547C-CC15-4A56-98C3-BCD271DB1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35913"/>
            <a:ext cx="52854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Окружающий мир.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Занимательные задания.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0" name="Picture 2" descr="http://www.ansar.ru/uploads/imagesb/2011/08/5d326c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140" y="1124744"/>
            <a:ext cx="8485332" cy="49427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18915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93304" y="-27384"/>
            <a:ext cx="6347048" cy="1600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</a:rPr>
              <a:t>Путаница.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mic Sans MS" pitchFamily="66" charset="0"/>
              </a:rPr>
              <a:t>Если вы правильно переставите буквы, то прочитаете названия растений: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412776"/>
          <a:ext cx="8568952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/>
                <a:gridCol w="42844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Задания</a:t>
                      </a:r>
                      <a:endParaRPr lang="ru-RU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Впечатай </a:t>
                      </a:r>
                      <a:r>
                        <a:rPr lang="ru-RU" sz="2400" b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правильные ответы растений</a:t>
                      </a:r>
                      <a:endParaRPr lang="ru-RU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Е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ё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а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з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б 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береза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У и а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б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з</a:t>
                      </a: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бузина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и л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к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калина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п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л т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ь</a:t>
                      </a: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тополь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Я и а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б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endParaRPr lang="ru-RU" sz="2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рябина 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Е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ё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а у м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х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ч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черемуха</a:t>
                      </a: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е а т с в л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 </a:t>
                      </a:r>
                      <a:r>
                        <a:rPr lang="ru-RU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ц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 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лиственница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608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71" y="44624"/>
            <a:ext cx="901721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Криптограмма.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Здесь зашифрована народная мудрость.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Сначала разгадайте ключ, а потом прочитайте народную мудрость.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1124744"/>
            <a:ext cx="8964488" cy="255389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u="sng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Arial" pitchFamily="34" charset="0"/>
              </a:rPr>
              <a:t>Ключ:</a:t>
            </a:r>
            <a:endParaRPr lang="ru-RU" alt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1,2,3,4,5,6,7,8 – Дышат, растут, а ходить не могут. Зимой замирают, весной оживают, зелеными бывают.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2) 9,10,11,12,13,3 – Модель Земли. </a:t>
            </a:r>
            <a:endParaRPr lang="ru-RU" alt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3) 14,7,15,11,16,6,7,17 – «Колюч, как ёжик, и красив, как роза».</a:t>
            </a:r>
            <a:endParaRPr lang="ru-RU" alt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4) 18,2,19 – Вечнозелёное растение, на высушенных листьях которого настаивается горячий ароматный напиток. </a:t>
            </a:r>
            <a:endParaRPr lang="ru-RU" alt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333333"/>
                </a:solidFill>
                <a:latin typeface="Helvetica Neue"/>
                <a:cs typeface="Arial" pitchFamily="34" charset="0"/>
              </a:rPr>
              <a:t>5) 20,2,19 – Пятый месяц календарного года.</a:t>
            </a:r>
            <a:endParaRPr lang="ru-RU" altLang="ru-RU" dirty="0" smtClean="0"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933056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Подсказка к КЛЮЧУ: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Ответами будут 5 слов. 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Количество букв в словах определяется по количеству чисел в каждом задании. Их (буквы каждого ответа) надо расставить (впечатать) на следующем слайде под нужными числами.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Результат:</a:t>
            </a: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Можно будет прочитать народную мудрость.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64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959429"/>
              </p:ext>
            </p:extLst>
          </p:nvPr>
        </p:nvGraphicFramePr>
        <p:xfrm>
          <a:off x="-6" y="404664"/>
          <a:ext cx="91440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615667">
                <a:tc>
                  <a:txBody>
                    <a:bodyPr/>
                    <a:lstStyle/>
                    <a:p>
                      <a:endParaRPr lang="ru-RU" sz="20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endParaRPr lang="ru-RU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К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13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у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б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л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е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3,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с,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с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13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у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ш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20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м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е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с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2,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а,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9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г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6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н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15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п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л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е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19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й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13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у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18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ч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9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г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16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с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е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б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е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9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г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р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8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я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к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13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у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18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ч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7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и.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0"/>
            <a:ext cx="856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Впечатываем буквы каждого ответа под заданными КЛЮЧОМ числами.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8208" y="4146272"/>
          <a:ext cx="8544272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4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Впечатываем в нижнюю строку получившуюся народную мудрость.</a:t>
                      </a:r>
                      <a:endParaRPr lang="ru-RU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Кто рубит лес, тот сушит места, гонит от полей тучи и готовит себе горя кучи.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26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ый">
  <a:themeElements>
    <a:clrScheme name="Тема Office 1">
      <a:dk1>
        <a:srgbClr val="000000"/>
      </a:dk1>
      <a:lt1>
        <a:srgbClr val="E7EFBD"/>
      </a:lt1>
      <a:dk2>
        <a:srgbClr val="000000"/>
      </a:dk2>
      <a:lt2>
        <a:srgbClr val="808080"/>
      </a:lt2>
      <a:accent1>
        <a:srgbClr val="E7F3CE"/>
      </a:accent1>
      <a:accent2>
        <a:srgbClr val="CEDB6B"/>
      </a:accent2>
      <a:accent3>
        <a:srgbClr val="F1F6DB"/>
      </a:accent3>
      <a:accent4>
        <a:srgbClr val="000000"/>
      </a:accent4>
      <a:accent5>
        <a:srgbClr val="F1F8E3"/>
      </a:accent5>
      <a:accent6>
        <a:srgbClr val="BAC660"/>
      </a:accent6>
      <a:hlink>
        <a:srgbClr val="5B6B00"/>
      </a:hlink>
      <a:folHlink>
        <a:srgbClr val="595F2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1F6DB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1F6DB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1F6DB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1F6DB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FFFFF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FFFFF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FFFFF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зеленый</Template>
  <TotalTime>72</TotalTime>
  <Words>315</Words>
  <Application>Microsoft Office PowerPoint</Application>
  <PresentationFormat>Экран (4:3)</PresentationFormat>
  <Paragraphs>155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зеленый</vt:lpstr>
      <vt:lpstr>Слайд 1</vt:lpstr>
      <vt:lpstr>Слайд 2</vt:lpstr>
      <vt:lpstr>Слайд 3</vt:lpstr>
      <vt:lpstr>Слайд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Лебедева</dc:creator>
  <cp:lastModifiedBy>Людмила</cp:lastModifiedBy>
  <cp:revision>33</cp:revision>
  <dcterms:created xsi:type="dcterms:W3CDTF">2014-01-22T07:23:05Z</dcterms:created>
  <dcterms:modified xsi:type="dcterms:W3CDTF">2014-01-23T15:33:38Z</dcterms:modified>
</cp:coreProperties>
</file>