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5108FB2-49CA-429D-8316-6A18CECE24C2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241547C-CC15-4A56-98C3-BCD271DB1B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108FB2-49CA-429D-8316-6A18CECE24C2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1547C-CC15-4A56-98C3-BCD271DB1B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108FB2-49CA-429D-8316-6A18CECE24C2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1547C-CC15-4A56-98C3-BCD271DB1B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108FB2-49CA-429D-8316-6A18CECE24C2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1547C-CC15-4A56-98C3-BCD271DB1B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108FB2-49CA-429D-8316-6A18CECE24C2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1547C-CC15-4A56-98C3-BCD271DB1B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108FB2-49CA-429D-8316-6A18CECE24C2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1547C-CC15-4A56-98C3-BCD271DB1B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108FB2-49CA-429D-8316-6A18CECE24C2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1547C-CC15-4A56-98C3-BCD271DB1B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108FB2-49CA-429D-8316-6A18CECE24C2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1547C-CC15-4A56-98C3-BCD271DB1B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108FB2-49CA-429D-8316-6A18CECE24C2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1547C-CC15-4A56-98C3-BCD271DB1B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108FB2-49CA-429D-8316-6A18CECE24C2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1547C-CC15-4A56-98C3-BCD271DB1B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108FB2-49CA-429D-8316-6A18CECE24C2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1547C-CC15-4A56-98C3-BCD271DB1B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35108FB2-49CA-429D-8316-6A18CECE24C2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41547C-CC15-4A56-98C3-BCD271DB1B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35913"/>
            <a:ext cx="528542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Окружающий мир.</a:t>
            </a:r>
            <a:b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Занимательные задания.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7170" name="Picture 2" descr="http://www.ansar.ru/uploads/imagesb/2011/08/5d326c6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140" y="1124744"/>
            <a:ext cx="8485332" cy="49427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189159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93304" y="-27384"/>
            <a:ext cx="6347048" cy="16004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</a:rPr>
              <a:t>Путаница.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mic Sans MS" pitchFamily="66" charset="0"/>
              </a:rPr>
              <a:t>Если вы правильно переставите буквы, то прочитаете названия растений: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412776"/>
          <a:ext cx="8568952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476"/>
                <a:gridCol w="42844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Задания</a:t>
                      </a:r>
                      <a:endParaRPr lang="ru-RU" sz="24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Впечатай </a:t>
                      </a:r>
                      <a:r>
                        <a:rPr lang="ru-RU" sz="2400" b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правильные ответы растений</a:t>
                      </a:r>
                      <a:endParaRPr lang="ru-RU" sz="24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Е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ё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 а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р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з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 б 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береза</a:t>
                      </a:r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У и а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н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 б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з</a:t>
                      </a:r>
                      <a:endParaRPr lang="ru-RU" sz="28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бузина</a:t>
                      </a:r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А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а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 и л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н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 к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калина</a:t>
                      </a:r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О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о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п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 л т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ь</a:t>
                      </a:r>
                      <a:endParaRPr lang="ru-RU" sz="28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тополь</a:t>
                      </a:r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Я и а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р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 б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н</a:t>
                      </a:r>
                      <a:endParaRPr lang="ru-RU" sz="28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рябина </a:t>
                      </a:r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Е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ё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 а у м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х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р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 ч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черемуха</a:t>
                      </a:r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И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и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 е а т с в л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н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н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lang="ru-RU" sz="28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ц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 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лиственница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6089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871" y="44624"/>
            <a:ext cx="9017212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Криптограмма.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Здесь зашифрована народная мудрость. 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Сначала разгадайте ключ, а потом прочитайте народную мудрость.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504" y="1124744"/>
            <a:ext cx="8964488" cy="255389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u="sng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  <a:cs typeface="Arial" pitchFamily="34" charset="0"/>
              </a:rPr>
              <a:t>Ключ:</a:t>
            </a:r>
            <a:endParaRPr lang="ru-RU" alt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altLang="ru-RU" dirty="0" smtClean="0">
                <a:solidFill>
                  <a:srgbClr val="333333"/>
                </a:solidFill>
                <a:latin typeface="Helvetica Neue"/>
                <a:cs typeface="Arial" pitchFamily="34" charset="0"/>
              </a:rPr>
              <a:t>1,2,3,4,5,6,7,8 – Дышат, растут, а ходить не могут. Зимой замирают, весной оживают, зелеными бывают. 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solidFill>
                  <a:srgbClr val="333333"/>
                </a:solidFill>
                <a:latin typeface="Helvetica Neue"/>
                <a:cs typeface="Arial" pitchFamily="34" charset="0"/>
              </a:rPr>
              <a:t>2) 9,10,11,12,13,3 – Модель Земли. </a:t>
            </a:r>
            <a:endParaRPr lang="ru-RU" altLang="ru-RU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solidFill>
                  <a:srgbClr val="333333"/>
                </a:solidFill>
                <a:latin typeface="Helvetica Neue"/>
                <a:cs typeface="Arial" pitchFamily="34" charset="0"/>
              </a:rPr>
              <a:t>3) 14,7,15,11,16,6,7,17 – «Колюч, как ёжик, и красив, как роза».</a:t>
            </a:r>
            <a:endParaRPr lang="ru-RU" altLang="ru-RU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solidFill>
                  <a:srgbClr val="333333"/>
                </a:solidFill>
                <a:latin typeface="Helvetica Neue"/>
                <a:cs typeface="Arial" pitchFamily="34" charset="0"/>
              </a:rPr>
              <a:t>4) 18,2,19 – Вечнозелёное растение, на высушенных листьях которого настаивается горячий ароматный напиток. </a:t>
            </a:r>
            <a:endParaRPr lang="ru-RU" altLang="ru-RU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solidFill>
                  <a:srgbClr val="333333"/>
                </a:solidFill>
                <a:latin typeface="Helvetica Neue"/>
                <a:cs typeface="Arial" pitchFamily="34" charset="0"/>
              </a:rPr>
              <a:t>5) 20,2,19 – Пятый месяц календарного года.</a:t>
            </a:r>
            <a:endParaRPr lang="ru-RU" altLang="ru-RU" dirty="0" smtClean="0"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3933056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Подсказка к КЛЮЧУ: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Ответами будут 5 слов. 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Количество букв в словах определяется по количеству чисел в каждом задании. Их (буквы каждого ответа) надо расставить (впечатать) на следующем слайде под нужными числами. </a:t>
            </a:r>
            <a:b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Результат: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Можно будет прочитать народную мудрость.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641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6959429"/>
              </p:ext>
            </p:extLst>
          </p:nvPr>
        </p:nvGraphicFramePr>
        <p:xfrm>
          <a:off x="-6" y="404664"/>
          <a:ext cx="9144000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615667">
                <a:tc>
                  <a:txBody>
                    <a:bodyPr/>
                    <a:lstStyle/>
                    <a:p>
                      <a:endParaRPr lang="ru-RU" sz="2000" b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  <a:p>
                      <a:endParaRPr lang="ru-RU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17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К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4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т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11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о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</a:t>
                      </a:r>
                    </a:p>
                    <a:p>
                      <a:r>
                        <a:rPr lang="ru-RU" sz="2000" b="1" dirty="0" err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р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13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у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12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б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7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и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4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т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10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л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5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е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3,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с,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4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т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11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о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4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т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615667">
                <a:tc>
                  <a:txBody>
                    <a:bodyPr/>
                    <a:lstStyle/>
                    <a:p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3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с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13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у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14</a:t>
                      </a:r>
                    </a:p>
                    <a:p>
                      <a:r>
                        <a:rPr lang="ru-RU" sz="2000" b="1" dirty="0" err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ш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7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и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4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т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20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м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5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е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3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с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4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т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2,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а,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615667">
                <a:tc>
                  <a:txBody>
                    <a:bodyPr/>
                    <a:lstStyle/>
                    <a:p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9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г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11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о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6</a:t>
                      </a:r>
                    </a:p>
                    <a:p>
                      <a:r>
                        <a:rPr lang="ru-RU" sz="2000" b="1" dirty="0" err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н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7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и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4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т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11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о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4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т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15</a:t>
                      </a:r>
                    </a:p>
                    <a:p>
                      <a:r>
                        <a:rPr lang="ru-RU" sz="2000" b="1" dirty="0" err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п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11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о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10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л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5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е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19</a:t>
                      </a:r>
                    </a:p>
                    <a:p>
                      <a:r>
                        <a:rPr lang="ru-RU" sz="2000" b="1" dirty="0" err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й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615667">
                <a:tc>
                  <a:txBody>
                    <a:bodyPr/>
                    <a:lstStyle/>
                    <a:p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4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т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13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у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18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ч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7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и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7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и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9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г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11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о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4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т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11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о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16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в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7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и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4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т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615667">
                <a:tc>
                  <a:txBody>
                    <a:bodyPr/>
                    <a:lstStyle/>
                    <a:p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3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с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5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е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12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б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5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е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9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г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11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о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</a:t>
                      </a:r>
                    </a:p>
                    <a:p>
                      <a:r>
                        <a:rPr lang="ru-RU" sz="2000" b="1" dirty="0" err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р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8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я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17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к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13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у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18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ч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7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и.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0"/>
            <a:ext cx="8569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Впечатываем буквы каждого ответа под заданными КЛЮЧОМ числами.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48208" y="4146272"/>
          <a:ext cx="8544272" cy="188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442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Впечатываем в нижнюю строку получившуюся народную мудрость.</a:t>
                      </a:r>
                      <a:endParaRPr lang="ru-RU" sz="28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</a:rPr>
                        <a:t>Кто рубит лес, тот сушит места, гонит от полей тучи и готовит себе горя кучи.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268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еленый">
  <a:themeElements>
    <a:clrScheme name="Тема Office 1">
      <a:dk1>
        <a:srgbClr val="000000"/>
      </a:dk1>
      <a:lt1>
        <a:srgbClr val="E7EFBD"/>
      </a:lt1>
      <a:dk2>
        <a:srgbClr val="000000"/>
      </a:dk2>
      <a:lt2>
        <a:srgbClr val="808080"/>
      </a:lt2>
      <a:accent1>
        <a:srgbClr val="E7F3CE"/>
      </a:accent1>
      <a:accent2>
        <a:srgbClr val="CEDB6B"/>
      </a:accent2>
      <a:accent3>
        <a:srgbClr val="F1F6DB"/>
      </a:accent3>
      <a:accent4>
        <a:srgbClr val="000000"/>
      </a:accent4>
      <a:accent5>
        <a:srgbClr val="F1F8E3"/>
      </a:accent5>
      <a:accent6>
        <a:srgbClr val="BAC660"/>
      </a:accent6>
      <a:hlink>
        <a:srgbClr val="5B6B00"/>
      </a:hlink>
      <a:folHlink>
        <a:srgbClr val="595F25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E7F3CE"/>
        </a:accent1>
        <a:accent2>
          <a:srgbClr val="CEDB6B"/>
        </a:accent2>
        <a:accent3>
          <a:srgbClr val="F1F6DB"/>
        </a:accent3>
        <a:accent4>
          <a:srgbClr val="000000"/>
        </a:accent4>
        <a:accent5>
          <a:srgbClr val="F1F8E3"/>
        </a:accent5>
        <a:accent6>
          <a:srgbClr val="BAC660"/>
        </a:accent6>
        <a:hlink>
          <a:srgbClr val="5B6B00"/>
        </a:hlink>
        <a:folHlink>
          <a:srgbClr val="595F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C0E07E"/>
        </a:accent1>
        <a:accent2>
          <a:srgbClr val="C0D141"/>
        </a:accent2>
        <a:accent3>
          <a:srgbClr val="F1F6DB"/>
        </a:accent3>
        <a:accent4>
          <a:srgbClr val="000000"/>
        </a:accent4>
        <a:accent5>
          <a:srgbClr val="DCEDC0"/>
        </a:accent5>
        <a:accent6>
          <a:srgbClr val="AEBD3A"/>
        </a:accent6>
        <a:hlink>
          <a:srgbClr val="5A6B00"/>
        </a:hlink>
        <a:folHlink>
          <a:srgbClr val="616C4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DFFF05"/>
        </a:accent1>
        <a:accent2>
          <a:srgbClr val="7905FF"/>
        </a:accent2>
        <a:accent3>
          <a:srgbClr val="F1F6DB"/>
        </a:accent3>
        <a:accent4>
          <a:srgbClr val="000000"/>
        </a:accent4>
        <a:accent5>
          <a:srgbClr val="ECFFAA"/>
        </a:accent5>
        <a:accent6>
          <a:srgbClr val="6D04E7"/>
        </a:accent6>
        <a:hlink>
          <a:srgbClr val="750026"/>
        </a:hlink>
        <a:folHlink>
          <a:srgbClr val="637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FF9D05"/>
        </a:accent1>
        <a:accent2>
          <a:srgbClr val="058DFF"/>
        </a:accent2>
        <a:accent3>
          <a:srgbClr val="F1F6DB"/>
        </a:accent3>
        <a:accent4>
          <a:srgbClr val="000000"/>
        </a:accent4>
        <a:accent5>
          <a:srgbClr val="FFCCAA"/>
        </a:accent5>
        <a:accent6>
          <a:srgbClr val="047FE7"/>
        </a:accent6>
        <a:hlink>
          <a:srgbClr val="700070"/>
        </a:hlink>
        <a:folHlink>
          <a:srgbClr val="636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7F3CE"/>
        </a:accent1>
        <a:accent2>
          <a:srgbClr val="CEDB6B"/>
        </a:accent2>
        <a:accent3>
          <a:srgbClr val="FFFFFF"/>
        </a:accent3>
        <a:accent4>
          <a:srgbClr val="000000"/>
        </a:accent4>
        <a:accent5>
          <a:srgbClr val="F1F8E3"/>
        </a:accent5>
        <a:accent6>
          <a:srgbClr val="BAC660"/>
        </a:accent6>
        <a:hlink>
          <a:srgbClr val="5B6B00"/>
        </a:hlink>
        <a:folHlink>
          <a:srgbClr val="595F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E07E"/>
        </a:accent1>
        <a:accent2>
          <a:srgbClr val="C0D141"/>
        </a:accent2>
        <a:accent3>
          <a:srgbClr val="FFFFFF"/>
        </a:accent3>
        <a:accent4>
          <a:srgbClr val="000000"/>
        </a:accent4>
        <a:accent5>
          <a:srgbClr val="DCEDC0"/>
        </a:accent5>
        <a:accent6>
          <a:srgbClr val="AEBD3A"/>
        </a:accent6>
        <a:hlink>
          <a:srgbClr val="5A6B00"/>
        </a:hlink>
        <a:folHlink>
          <a:srgbClr val="616C4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FFF05"/>
        </a:accent1>
        <a:accent2>
          <a:srgbClr val="7905FF"/>
        </a:accent2>
        <a:accent3>
          <a:srgbClr val="FFFFFF"/>
        </a:accent3>
        <a:accent4>
          <a:srgbClr val="000000"/>
        </a:accent4>
        <a:accent5>
          <a:srgbClr val="ECFFAA"/>
        </a:accent5>
        <a:accent6>
          <a:srgbClr val="6D04E7"/>
        </a:accent6>
        <a:hlink>
          <a:srgbClr val="750026"/>
        </a:hlink>
        <a:folHlink>
          <a:srgbClr val="637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D05"/>
        </a:accent1>
        <a:accent2>
          <a:srgbClr val="058DFF"/>
        </a:accent2>
        <a:accent3>
          <a:srgbClr val="FFFFFF"/>
        </a:accent3>
        <a:accent4>
          <a:srgbClr val="000000"/>
        </a:accent4>
        <a:accent5>
          <a:srgbClr val="FFCCAA"/>
        </a:accent5>
        <a:accent6>
          <a:srgbClr val="047FE7"/>
        </a:accent6>
        <a:hlink>
          <a:srgbClr val="700070"/>
        </a:hlink>
        <a:folHlink>
          <a:srgbClr val="636B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зеленый</Template>
  <TotalTime>72</TotalTime>
  <Words>315</Words>
  <Application>Microsoft Office PowerPoint</Application>
  <PresentationFormat>Экран (4:3)</PresentationFormat>
  <Paragraphs>155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зеленый</vt:lpstr>
      <vt:lpstr>Слайд 1</vt:lpstr>
      <vt:lpstr>Слайд 2</vt:lpstr>
      <vt:lpstr>Слайд 3</vt:lpstr>
      <vt:lpstr>Слайд 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Лебедева</dc:creator>
  <cp:lastModifiedBy>Людмила</cp:lastModifiedBy>
  <cp:revision>33</cp:revision>
  <dcterms:created xsi:type="dcterms:W3CDTF">2014-01-22T07:23:05Z</dcterms:created>
  <dcterms:modified xsi:type="dcterms:W3CDTF">2014-01-23T15:33:38Z</dcterms:modified>
</cp:coreProperties>
</file>