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4" r:id="rId5"/>
    <p:sldId id="265" r:id="rId6"/>
    <p:sldId id="266" r:id="rId7"/>
    <p:sldId id="267" r:id="rId8"/>
    <p:sldId id="268" r:id="rId9"/>
    <p:sldId id="269" r:id="rId10"/>
    <p:sldId id="27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-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3808"/>
            <a:ext cx="9144000" cy="66903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7030A0"/>
                </a:solidFill>
              </a:rPr>
              <a:t>Экологическая викторина</a:t>
            </a:r>
            <a:endParaRPr lang="ru-RU" sz="5400" b="1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4400" b="1" i="1" dirty="0" smtClean="0">
                <a:solidFill>
                  <a:srgbClr val="FF0000"/>
                </a:solidFill>
              </a:rPr>
              <a:t>День Земли</a:t>
            </a:r>
            <a:endParaRPr lang="ru-RU" sz="44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5-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69038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57224" y="785794"/>
            <a:ext cx="77867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20" y="714356"/>
            <a:ext cx="86439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9.   Берёза, тополь, дуб – это  …  …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L6N6F7XHhZ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1571612"/>
            <a:ext cx="2857520" cy="2143140"/>
          </a:xfrm>
          <a:prstGeom prst="rect">
            <a:avLst/>
          </a:prstGeom>
        </p:spPr>
      </p:pic>
      <p:pic>
        <p:nvPicPr>
          <p:cNvPr id="8" name="Рисунок 7" descr="318377_28955-700x5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86446" y="1571612"/>
            <a:ext cx="3071834" cy="2306182"/>
          </a:xfrm>
          <a:prstGeom prst="rect">
            <a:avLst/>
          </a:prstGeom>
        </p:spPr>
      </p:pic>
      <p:pic>
        <p:nvPicPr>
          <p:cNvPr id="9" name="Рисунок 8" descr="4860064_d39cd7f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86116" y="1428736"/>
            <a:ext cx="2396280" cy="258170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643042" y="4429132"/>
            <a:ext cx="61053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иственные деревья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5-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3808"/>
            <a:ext cx="9144000" cy="669038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14282" y="428604"/>
            <a:ext cx="851124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indent="-742950">
              <a:buAutoNum type="arabicPeriod"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Какое вещество на нашей планете </a:t>
            </a:r>
          </a:p>
          <a:p>
            <a:pPr marL="742950" indent="-742950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    существует в трех состояниях?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0005-005-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71670" y="2285992"/>
            <a:ext cx="5929354" cy="413386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4282" y="2500306"/>
            <a:ext cx="163839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вода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5-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3808"/>
            <a:ext cx="9144000" cy="669038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57224" y="785794"/>
            <a:ext cx="778674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2.   Назови прибор для измерения                                                             температуры.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1395384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5" y="3500438"/>
            <a:ext cx="3342674" cy="2974980"/>
          </a:xfrm>
          <a:prstGeom prst="rect">
            <a:avLst/>
          </a:prstGeom>
        </p:spPr>
      </p:pic>
      <p:pic>
        <p:nvPicPr>
          <p:cNvPr id="8" name="Рисунок 7" descr="4697952_w640_h640_pictls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00496" y="3571876"/>
            <a:ext cx="3810000" cy="2857500"/>
          </a:xfrm>
          <a:prstGeom prst="rect">
            <a:avLst/>
          </a:prstGeom>
        </p:spPr>
      </p:pic>
      <p:pic>
        <p:nvPicPr>
          <p:cNvPr id="7" name="Рисунок 6" descr="tb-3m1_isp.14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29454" y="1500174"/>
            <a:ext cx="1928826" cy="236544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00298" y="2214554"/>
            <a:ext cx="365260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термометр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5-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3808"/>
            <a:ext cx="9144000" cy="669038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57224" y="785794"/>
            <a:ext cx="77867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857232"/>
            <a:ext cx="835824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3.   Назови природное явление, 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    качающее верхушки деревьев.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pic_2565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00298" y="2714620"/>
            <a:ext cx="5449483" cy="371874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7158" y="2500306"/>
            <a:ext cx="194829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ветер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5-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3808"/>
            <a:ext cx="9144000" cy="669038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57224" y="785794"/>
            <a:ext cx="77867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596" y="714356"/>
            <a:ext cx="83582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4. Что может ударить среди ясного  неба?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zaibu-grozybes-0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3108" y="2143116"/>
            <a:ext cx="5786478" cy="433985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1472" y="1857364"/>
            <a:ext cx="90297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г</a:t>
            </a:r>
          </a:p>
          <a:p>
            <a:r>
              <a:rPr lang="ru-RU" sz="5400" dirty="0" err="1" smtClean="0">
                <a:latin typeface="Times New Roman" pitchFamily="18" charset="0"/>
                <a:cs typeface="Times New Roman" pitchFamily="18" charset="0"/>
              </a:rPr>
              <a:t>р</a:t>
            </a:r>
            <a:endParaRPr lang="ru-RU" sz="5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5400" dirty="0" err="1" smtClean="0">
                <a:latin typeface="Times New Roman" pitchFamily="18" charset="0"/>
                <a:cs typeface="Times New Roman" pitchFamily="18" charset="0"/>
              </a:rPr>
              <a:t>ом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5-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3808"/>
            <a:ext cx="9144000" cy="669038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57224" y="785794"/>
            <a:ext cx="77867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596" y="714356"/>
            <a:ext cx="83582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5.  У какого дерева ствол белый?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80854875_leto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43042" y="2185921"/>
            <a:ext cx="5857916" cy="431591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57488" y="1071546"/>
            <a:ext cx="249856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береза</a:t>
            </a:r>
            <a:endParaRPr lang="ru-RU" sz="66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5-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3808"/>
            <a:ext cx="9144000" cy="669038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57224" y="785794"/>
            <a:ext cx="77867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596" y="714356"/>
            <a:ext cx="83582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6. Назови, что относится к неживой природе?  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0006-006-CHto-otnositsja-k-nezhivoj-priro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5-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69038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57224" y="785794"/>
            <a:ext cx="77867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596" y="714356"/>
            <a:ext cx="83582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7. Назови, что относится к живой природе? 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5aef03023bb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86512" y="1357298"/>
            <a:ext cx="2571768" cy="2339479"/>
          </a:xfrm>
          <a:prstGeom prst="rect">
            <a:avLst/>
          </a:prstGeom>
        </p:spPr>
      </p:pic>
      <p:pic>
        <p:nvPicPr>
          <p:cNvPr id="9" name="Рисунок 8" descr="4484_rekin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7686" y="4500570"/>
            <a:ext cx="2428892" cy="1912753"/>
          </a:xfrm>
          <a:prstGeom prst="rect">
            <a:avLst/>
          </a:prstGeom>
        </p:spPr>
      </p:pic>
      <p:pic>
        <p:nvPicPr>
          <p:cNvPr id="10" name="Рисунок 9" descr="60753045an7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43240" y="2000240"/>
            <a:ext cx="3048000" cy="2286000"/>
          </a:xfrm>
          <a:prstGeom prst="rect">
            <a:avLst/>
          </a:prstGeom>
        </p:spPr>
      </p:pic>
      <p:pic>
        <p:nvPicPr>
          <p:cNvPr id="11" name="Рисунок 10" descr="butterfly-04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643042" y="4500570"/>
            <a:ext cx="2476485" cy="1857364"/>
          </a:xfrm>
          <a:prstGeom prst="rect">
            <a:avLst/>
          </a:prstGeom>
        </p:spPr>
      </p:pic>
      <p:pic>
        <p:nvPicPr>
          <p:cNvPr id="12" name="Рисунок 11" descr="CitySmile.ORG_w000031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1357298"/>
            <a:ext cx="3000364" cy="1875227"/>
          </a:xfrm>
          <a:prstGeom prst="rect">
            <a:avLst/>
          </a:prstGeom>
        </p:spPr>
      </p:pic>
      <p:pic>
        <p:nvPicPr>
          <p:cNvPr id="14" name="Рисунок 13" descr="Tulips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429388" y="3786190"/>
            <a:ext cx="2476485" cy="1857364"/>
          </a:xfrm>
          <a:prstGeom prst="rect">
            <a:avLst/>
          </a:prstGeom>
        </p:spPr>
      </p:pic>
      <p:pic>
        <p:nvPicPr>
          <p:cNvPr id="15" name="Рисунок 14" descr="Green Sea Turtle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28596" y="3286124"/>
            <a:ext cx="2000232" cy="15001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5-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69038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57224" y="785794"/>
            <a:ext cx="77867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20" y="714356"/>
            <a:ext cx="86439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8.  Сосна, ель, пихта – это  …  …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040305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14480" y="2285992"/>
            <a:ext cx="6191250" cy="3810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71670" y="1428736"/>
            <a:ext cx="49141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800" smtClean="0">
                <a:latin typeface="Times New Roman" pitchFamily="18" charset="0"/>
                <a:cs typeface="Times New Roman" pitchFamily="18" charset="0"/>
              </a:rPr>
              <a:t>хвойные деревья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112</Words>
  <Application>Microsoft Office PowerPoint</Application>
  <PresentationFormat>Экран (4:3)</PresentationFormat>
  <Paragraphs>29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Экологическая викторина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Экологическая викторина</dc:title>
  <dc:creator>User</dc:creator>
  <cp:lastModifiedBy>User</cp:lastModifiedBy>
  <cp:revision>46</cp:revision>
  <dcterms:created xsi:type="dcterms:W3CDTF">2013-04-23T12:37:21Z</dcterms:created>
  <dcterms:modified xsi:type="dcterms:W3CDTF">2013-04-23T19:52:14Z</dcterms:modified>
</cp:coreProperties>
</file>