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0D22D-D7C2-4BC1-B25F-7D1B9BD8F50D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B1E6D-A673-43A0-BEA7-28615572A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D3252-15F8-4890-9C90-502D7EABEE62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6.xml"/><Relationship Id="rId3" Type="http://schemas.openxmlformats.org/officeDocument/2006/relationships/slide" Target="slide8.xml"/><Relationship Id="rId7" Type="http://schemas.openxmlformats.org/officeDocument/2006/relationships/slide" Target="slide3.xml"/><Relationship Id="rId12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slide" Target="slide9.xml"/><Relationship Id="rId10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55776" y="836712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627784" y="908720"/>
            <a:ext cx="3672000" cy="3672000"/>
            <a:chOff x="2786050" y="1500174"/>
            <a:chExt cx="3672000" cy="3672000"/>
          </a:xfrm>
        </p:grpSpPr>
        <p:grpSp>
          <p:nvGrpSpPr>
            <p:cNvPr id="6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" name="Выноска с четырьмя стрелками 7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Овал 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Овал 9"/>
          <p:cNvSpPr/>
          <p:nvPr/>
        </p:nvSpPr>
        <p:spPr>
          <a:xfrm>
            <a:off x="2627784" y="836712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0"/>
            <a:ext cx="549470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Дидактическая игра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«Колесо фортуны»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Русская народная песня и ее жанры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642942" cy="428628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омой 25">
            <a:hlinkClick r:id="" action="ppaction://noaction" highlightClick="1"/>
          </p:cNvPr>
          <p:cNvSpPr/>
          <p:nvPr/>
        </p:nvSpPr>
        <p:spPr>
          <a:xfrm>
            <a:off x="2987824" y="49411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000496" y="4941168"/>
            <a:ext cx="3000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Возврат к барабану по данной </a:t>
            </a:r>
            <a:r>
              <a:rPr lang="ru-RU" dirty="0" smtClean="0"/>
              <a:t>теме</a:t>
            </a:r>
          </a:p>
          <a:p>
            <a:endParaRPr lang="ru-RU" dirty="0" smtClean="0"/>
          </a:p>
          <a:p>
            <a:r>
              <a:rPr lang="ru-RU" dirty="0" smtClean="0"/>
              <a:t>Хохрякова Наталья Юрьевна</a:t>
            </a:r>
          </a:p>
          <a:p>
            <a:r>
              <a:rPr lang="ru-RU" dirty="0" smtClean="0"/>
              <a:t>Учитель музыки</a:t>
            </a:r>
          </a:p>
          <a:p>
            <a:r>
              <a:rPr lang="ru-RU" dirty="0" smtClean="0"/>
              <a:t>МАОУ </a:t>
            </a:r>
            <a:r>
              <a:rPr lang="ru-RU" dirty="0" err="1" smtClean="0"/>
              <a:t>нач</a:t>
            </a:r>
            <a:r>
              <a:rPr lang="ru-RU" dirty="0" smtClean="0"/>
              <a:t>. школа – сад №15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Какой жанр русской народной песни соотносится с картиной:</a:t>
            </a:r>
          </a:p>
          <a:p>
            <a:r>
              <a:rPr lang="ru-RU" sz="2400" b="1" dirty="0" smtClean="0"/>
              <a:t>былина</a:t>
            </a:r>
          </a:p>
          <a:p>
            <a:r>
              <a:rPr lang="ru-RU" sz="2400" b="1" dirty="0" smtClean="0"/>
              <a:t> трудовая</a:t>
            </a:r>
          </a:p>
          <a:p>
            <a:r>
              <a:rPr lang="ru-RU" sz="2400" b="1" dirty="0" smtClean="0"/>
              <a:t>лирическая 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трудовая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G:\Картины, репродукции, открытки\Картины Художников\Репин Бурлаки на Волг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132856"/>
            <a:ext cx="4824536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Назови известные тебе жанры русской народной песни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3284984"/>
            <a:ext cx="26432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хороводная, трудовая, лирическая, обрядовая, историческая, шуточная, игровая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К какому жанру относятся </a:t>
            </a:r>
            <a:r>
              <a:rPr lang="ru-RU" sz="2400" b="1" dirty="0" err="1" smtClean="0"/>
              <a:t>р.н</a:t>
            </a:r>
            <a:r>
              <a:rPr lang="ru-RU" sz="2400" b="1" dirty="0" smtClean="0"/>
              <a:t> песни: «Вниз по матушке по Волге» , «Во поле береза стояла»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157192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лирическая ; хороводная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Переставь слоги так, чтобы получились названия жанров русской народной песни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157192"/>
            <a:ext cx="4680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</a:t>
            </a:r>
            <a:r>
              <a:rPr lang="ru-RU" sz="2800" b="1" dirty="0" err="1" smtClean="0"/>
              <a:t>трудовые,обрядовые,лирические,хороводные</a:t>
            </a:r>
            <a:r>
              <a:rPr lang="ru-RU" sz="2800" b="1" dirty="0" smtClean="0"/>
              <a:t>, исторические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22" name="Picture 2" descr="http://festival.1september.ru/articles/103616/im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348880"/>
            <a:ext cx="5112568" cy="30243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Источники:</a:t>
            </a:r>
            <a:br>
              <a:rPr lang="ru-RU" sz="1800" dirty="0" smtClean="0"/>
            </a:br>
            <a:r>
              <a:rPr lang="ru-RU" sz="1800" dirty="0" smtClean="0"/>
              <a:t>1. Е.Н Арсенина «Олимпиадные задания 1-4 класс</a:t>
            </a:r>
            <a:br>
              <a:rPr lang="ru-RU" sz="1800" dirty="0" smtClean="0"/>
            </a:br>
            <a:r>
              <a:rPr lang="ru-RU" sz="1800" dirty="0" smtClean="0"/>
              <a:t>2. Т.А </a:t>
            </a:r>
            <a:r>
              <a:rPr lang="ru-RU" sz="1800" dirty="0" err="1" smtClean="0"/>
              <a:t>Затямина</a:t>
            </a:r>
            <a:r>
              <a:rPr lang="ru-RU" sz="1800" dirty="0" smtClean="0"/>
              <a:t> «Современный урок музыки»</a:t>
            </a:r>
            <a:endParaRPr lang="ru-RU" sz="1800" dirty="0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5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6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7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" action="ppaction://noaction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8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9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10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1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" action="ppaction://noaction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2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" action="ppaction://noaction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" action="ppaction://noaction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13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noaction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7" name="Управляющая кнопка: настраиваемая 106">
            <a:hlinkClick r:id="" action="ppaction://hlinkshowjump?jump=firstslide" highlightClick="1"/>
          </p:cNvPr>
          <p:cNvSpPr/>
          <p:nvPr/>
        </p:nvSpPr>
        <p:spPr>
          <a:xfrm>
            <a:off x="7286612" y="135729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642918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 </a:t>
            </a:r>
            <a:endParaRPr lang="ru-RU" sz="2400" b="1" dirty="0" smtClean="0"/>
          </a:p>
          <a:p>
            <a:r>
              <a:rPr lang="ru-RU" sz="2400" b="1" dirty="0" smtClean="0"/>
              <a:t>Назови один из древнейших жанров русской народной песни?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былина</a:t>
            </a:r>
            <a:endParaRPr lang="ru-RU" sz="2800" b="1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13" name="Управляющая кнопка: настраиваемая 12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Когда появилась былина?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013177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11-12 век до нашей эры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85926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Кому или чему посвящались на Руси былины?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3789040"/>
            <a:ext cx="26432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защитникам земли русской, важным событиям на Руси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Назови имена русских богатырей, о ком в народе слагалось немало былин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4221088"/>
            <a:ext cx="26432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Илья Муромец, Добрыня Никитич, Алеша Попович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К какому виду народной песни  относится русская народная песня «</a:t>
            </a:r>
            <a:r>
              <a:rPr lang="ru-RU" sz="2400" b="1" dirty="0" err="1" smtClean="0"/>
              <a:t>Эй,ухнем</a:t>
            </a:r>
            <a:r>
              <a:rPr lang="ru-RU" sz="2400" b="1" dirty="0" smtClean="0"/>
              <a:t>» историческая, трудовая, революционная?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трудовая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00174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Назови главные особенности русской народной песни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3573016"/>
            <a:ext cx="26432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распев слов, </a:t>
            </a:r>
            <a:r>
              <a:rPr lang="ru-RU" sz="2800" b="1" dirty="0" err="1" smtClean="0"/>
              <a:t>недопевание</a:t>
            </a:r>
            <a:r>
              <a:rPr lang="ru-RU" sz="2800" b="1" dirty="0" smtClean="0"/>
              <a:t> слов, повторы в тексте, старинные слова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92880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</a:t>
            </a:r>
            <a:endParaRPr lang="ru-RU" sz="2400" b="1" dirty="0" smtClean="0"/>
          </a:p>
          <a:p>
            <a:r>
              <a:rPr lang="ru-RU" sz="2400" b="1" dirty="0" smtClean="0"/>
              <a:t>Основным качеством русской народной песни является: </a:t>
            </a:r>
            <a:r>
              <a:rPr lang="ru-RU" sz="2400" b="1" dirty="0" err="1" smtClean="0"/>
              <a:t>маршевость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танцевальность</a:t>
            </a:r>
            <a:r>
              <a:rPr lang="ru-RU" sz="2400" b="1" dirty="0" smtClean="0"/>
              <a:t> или </a:t>
            </a:r>
            <a:r>
              <a:rPr lang="ru-RU" sz="2400" b="1" dirty="0" err="1" smtClean="0"/>
              <a:t>песенность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 </a:t>
            </a:r>
            <a:r>
              <a:rPr lang="ru-RU" sz="2800" b="1" dirty="0" err="1" smtClean="0"/>
              <a:t>песенность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384</Words>
  <Application>Microsoft Office PowerPoint</Application>
  <PresentationFormat>Экран (4:3)</PresentationFormat>
  <Paragraphs>80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Источники: 1. Е.Н Арсенина «Олимпиадные задания 1-4 класс 2. Т.А Затямина «Современный урок музыки»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Георгий</dc:creator>
  <cp:lastModifiedBy>Пользователь</cp:lastModifiedBy>
  <cp:revision>68</cp:revision>
  <dcterms:created xsi:type="dcterms:W3CDTF">2010-02-14T08:29:43Z</dcterms:created>
  <dcterms:modified xsi:type="dcterms:W3CDTF">2012-03-26T12:35:22Z</dcterms:modified>
</cp:coreProperties>
</file>