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77" autoAdjust="0"/>
  </p:normalViewPr>
  <p:slideViewPr>
    <p:cSldViewPr>
      <p:cViewPr varScale="1">
        <p:scale>
          <a:sx n="60" d="100"/>
          <a:sy n="6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Тема «Грибы»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«Гармония»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«Окружающий мир»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                       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гимназия №2 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Нижнего Новгорода       </a:t>
            </a:r>
          </a:p>
          <a:p>
            <a:pPr algn="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Куталина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В. Б.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Педагогический стаж 26 лет,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на горке, и под горкой,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Под берёзой и под ёлкой,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Хороводами и в ряд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В шапках молодцы стоят</a:t>
            </a:r>
            <a:r>
              <a:rPr lang="ru-RU" dirty="0"/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95936" y="2420888"/>
            <a:ext cx="1080120" cy="6480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90" y="3125382"/>
            <a:ext cx="5307611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0272" y="311478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Ядовитые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292" y="311478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Съедобные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2181" y="1767299"/>
            <a:ext cx="1145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0055" y="3191005"/>
            <a:ext cx="1145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ледная поганка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82044" y="5014251"/>
            <a:ext cx="1663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ожнодождевик обыкновенный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39" y="4887350"/>
            <a:ext cx="793814" cy="11880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65668" y="1697283"/>
            <a:ext cx="1145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елый гриб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87" y="5014251"/>
            <a:ext cx="1185986" cy="12420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2684" y="3406448"/>
            <a:ext cx="1145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92" y="5150985"/>
            <a:ext cx="1116480" cy="170701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5327500"/>
            <a:ext cx="1290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35967" y="1813466"/>
            <a:ext cx="1565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2627784" y="680810"/>
            <a:ext cx="1308183" cy="1016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093471" y="732045"/>
            <a:ext cx="1312587" cy="965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67" y="5387802"/>
            <a:ext cx="2329720" cy="1747290"/>
          </a:xfrm>
          <a:prstGeom prst="rect">
            <a:avLst/>
          </a:prstGeom>
        </p:spPr>
      </p:pic>
      <p:pic>
        <p:nvPicPr>
          <p:cNvPr id="22" name="Picture 3" descr="C:\Users\Даша\Desktop\0010-027-Smertelno-jadovitye-grib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65" y="5447168"/>
            <a:ext cx="1869502" cy="12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400" y="5262161"/>
            <a:ext cx="2125950" cy="15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C 0.0007 -0.05208 -0.00173 -0.10231 0.01146 -0.15162 C 0.01042 -0.1875 0.01025 -0.22338 0.00851 -0.25949 C 0.00816 -0.26551 0.0033 -0.27963 0.00122 -0.28518 C -0.00746 -0.30995 -0.01198 -0.325 -0.02413 -0.34907 C -0.03489 -0.3699 -0.04878 -0.38726 -0.0625 -0.40555 C -0.08107 -0.43078 -0.05086 -0.39236 -0.07066 -0.42106 C -0.07396 -0.42546 -0.0809 -0.43287 -0.0809 -0.43287 C -0.0835 -0.44305 -0.08819 -0.45301 -0.09218 -0.46226 C -0.09253 -0.46458 -0.09288 -0.46713 -0.09357 -0.46898 C -0.09479 -0.4743 -0.09774 -0.48472 -0.09774 -0.48449 C -0.0993 -0.49583 -0.10104 -0.50625 -0.1033 -0.51713 C -0.10173 -0.55439 -0.09548 -0.58935 -0.12621 -0.6081 C -0.14479 -0.6081 -0.18264 -0.60671 -0.18264 -0.60648 L -0.20503 -0.60324 " pathEditMode="relative" rAng="0" ptsTypes="fffffffffffff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-0.01921 C -0.03733 -0.02708 -0.04323 -0.02963 -0.04844 -0.0331 C -0.06493 -0.04329 -0.08177 -0.04954 -0.09705 -0.0625 C -0.12865 -0.08958 -0.16215 -0.11296 -0.19514 -0.13657 C -0.21406 -0.15023 -0.20017 -0.13357 -0.21771 -0.15023 C -0.22865 -0.16042 -0.23854 -0.17292 -0.24913 -0.18333 C -0.25851 -0.20301 -0.26962 -0.2206 -0.28073 -0.23796 C -0.28229 -0.24051 -0.28264 -0.24468 -0.2842 -0.24769 C -0.28576 -0.25093 -0.29497 -0.26366 -0.29618 -0.26528 C -0.30451 -0.27384 -0.31319 -0.28241 -0.3217 -0.29074 C -0.33229 -0.3007 -0.34444 -0.30625 -0.35191 -0.32338 C -0.35347 -0.33287 -0.35469 -0.33843 -0.36024 -0.3412 C -0.36736 -0.34977 -0.36458 -0.34838 -0.37639 -0.34907 C -0.40382 -0.3507 -0.43177 -0.35162 -0.45955 -0.35301 C -0.46632 -0.36435 -0.47396 -0.37523 -0.48351 -0.38032 C -0.49566 -0.37801 -0.49149 -0.37732 -0.50052 -0.37245 C -0.50503 -0.36736 -0.5099 -0.36551 -0.5151 -0.3625 C -0.51563 -0.36273 -0.52483 -0.36389 -0.52587 -0.36852 C -0.52813 -0.38056 -0.52604 -0.40324 -0.53316 -0.41343 C -0.5408 -0.42407 -0.54479 -0.42292 -0.55469 -0.42292 L -0.54635 -0.42685 " pathEditMode="relative" rAng="0" ptsTypes="fffffffffffffffffff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4.07407E-6 C 0.01598 -0.00347 0.01372 -0.01064 0.00625 -0.01412 C -0.00139 -0.02777 -0.00972 -0.03981 -0.01736 -0.05347 C -0.025 -0.06736 -0.02968 -0.08657 -0.04062 -0.09305 C -0.05312 -0.10995 -0.06684 -0.12824 -0.08142 -0.13819 C -0.10468 -0.15463 -0.09843 -0.14513 -0.12204 -0.15787 C -0.12604 -0.15995 -0.12934 -0.16481 -0.13298 -0.16643 C -0.14583 -0.17129 -0.15937 -0.17037 -0.17239 -0.17476 C -0.19166 -0.17407 -0.21093 -0.1743 -0.23003 -0.17222 C -0.25156 -0.16967 -0.27569 -0.15578 -0.29757 -0.1493 C -0.36875 -0.15023 -0.44045 -0.15208 -0.5118 -0.15208 C -0.54166 -0.15208 -0.57135 -0.15185 -0.60104 -0.1493 C -0.60538 -0.14907 -0.61354 -0.14398 -0.61354 -0.14351 C -0.61718 -0.14051 -0.62118 -0.13935 -0.62465 -0.13541 C -0.62639 -0.13333 -0.62708 -0.1287 -0.62916 -0.12685 C -0.63576 -0.12083 -0.64444 -0.12662 -0.65121 -0.12106 C -0.65277 -0.1199 -0.65121 -0.11551 -0.65121 -0.11273 L -0.67135 -0.11574 " pathEditMode="relative" rAng="0" ptsTypes="ffffffffffffffff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57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9143 C -0.01475 -0.11551 -0.01909 -0.14004 -0.02378 -0.16458 C -0.02274 -0.17685 -0.02344 -0.18958 -0.02066 -0.20115 C -0.01823 -0.21018 -0.00903 -0.22407 -0.00382 -0.23333 C 0.00434 -0.24768 0.01511 -0.25972 0.02483 -0.27222 C 0.03525 -0.28565 0.03924 -0.29514 0.05504 -0.3 C 0.0665 -0.31458 0.05209 -0.29815 0.07031 -0.31088 C 0.07743 -0.31597 0.08507 -0.3243 0.09219 -0.33032 C 0.10052 -0.35254 0.09792 -0.34213 0.09375 -0.38819 C 0.09358 -0.39074 0.0915 -0.39236 0.09028 -0.39467 C 0.08698 -0.40185 0.08038 -0.4162 0.08038 -0.41597 C 0.0757 -0.44467 0.08264 -0.40879 0.07344 -0.43773 C 0.07049 -0.44768 0.06945 -0.45949 0.06684 -0.4699 C 0.06545 -0.48171 0.06302 -0.49282 0.06007 -0.5044 C 0.05747 -0.52893 0.054 -0.55648 0.06181 -0.57963 C 0.06406 -0.58634 0.07066 -0.59907 0.07535 -0.60324 C 0.0783 -0.60578 0.08525 -0.60764 0.08525 -0.6074 C 0.08906 -0.61088 0.09809 -0.61805 0.10209 -0.62268 C 0.11806 -0.64097 0.10643 -0.63078 0.11736 -0.63981 C 0.12795 -0.65764 0.14202 -0.67106 0.15764 -0.68078 C 0.15955 -0.68194 0.16077 -0.68426 0.16268 -0.68495 C 0.16997 -0.68773 0.18472 -0.69143 0.18472 -0.6912 C 0.18785 -0.69421 0.19167 -0.69629 0.19462 -0.7 C 0.19618 -0.70208 0.19757 -0.70509 0.19966 -0.70648 C 0.20695 -0.71157 0.21545 -0.7118 0.22327 -0.71296 C 0.23646 -0.71157 0.2474 -0.70879 0.26025 -0.70879 L 0.29896 -0.71736 " pathEditMode="relative" rAng="0" ptsTypes="fffffffffffffffffffffffff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02048 -0.03565 0.04167 -0.06944 0.06232 -0.10486 C 0.06996 -0.11852 0.07812 -0.13542 0.08871 -0.14167 C 0.0908 -0.14537 0.09288 -0.14954 0.09514 -0.15324 C 0.0967 -0.15509 0.09896 -0.15555 0.10017 -0.15833 C 0.10243 -0.16342 0.10295 -0.17037 0.10486 -0.17569 C 0.10746 -0.19537 0.10989 -0.21505 0.11667 -0.23194 C 0.11979 -0.25463 0.11979 -0.27616 0.12639 -0.29722 C 0.12934 -0.30694 0.13073 -0.31991 0.13628 -0.32546 C 0.15017 -0.33935 0.14375 -0.33403 0.1559 -0.34236 C 0.16736 -0.3618 0.16198 -0.35509 0.17066 -0.36481 C 0.17396 -0.375 0.175 -0.38403 0.18073 -0.39028 C 0.19062 -0.40185 0.2118 -0.4037 0.22187 -0.40741 C 0.22969 -0.41018 0.23715 -0.4162 0.24479 -0.41875 C 0.26476 -0.42454 0.2842 -0.42778 0.30399 -0.43264 C 0.34705 -0.46018 0.33229 -0.44722 0.41423 -0.44977 C 0.42396 -0.45509 0.43385 -0.45671 0.44375 -0.46088 C 0.45486 -0.48009 0.4493 -0.47569 0.45868 -0.48055 C 0.46649 -0.47639 0.47396 -0.47083 0.4816 -0.46667 C 0.48732 -0.46018 0.49167 -0.4581 0.49809 -0.45555 C 0.51493 -0.46111 0.4993 -0.45231 0.50955 -0.46944 C 0.5125 -0.4743 0.51962 -0.48055 0.51962 -0.48032 C 0.52274 -0.47986 0.52604 -0.47917 0.52934 -0.47824 C 0.5309 -0.47731 0.5342 -0.47546 0.5342 -0.475 L 0.54427 -0.47268 " pathEditMode="relative" rAng="0" ptsTypes="fffffffffffffffffffffff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11365 C 0.02656 -0.11643 0.02969 -0.11875 0.03194 -0.12222 C 0.03802 -0.13148 0.03785 -0.14629 0.04323 -0.15671 C 0.04687 -0.17176 0.05573 -0.19699 0.0658 -0.20602 C 0.07326 -0.21273 0.08108 -0.21875 0.08837 -0.22546 C 0.0908 -0.22777 0.09219 -0.23194 0.09479 -0.23402 C 0.10121 -0.23958 0.10885 -0.24282 0.1158 -0.24699 C 0.1401 -0.2618 0.15121 -0.26759 0.17708 -0.2706 C 0.20156 -0.27662 0.22639 -0.28078 0.25121 -0.28356 C 0.27049 -0.28819 0.28976 -0.28981 0.30937 -0.29213 C 0.38142 -0.29097 0.45208 -0.28703 0.52378 -0.29004 C 0.52969 -0.29259 0.53368 -0.29652 0.53993 -0.29861 C 0.55156 -0.30856 0.54496 -0.30463 0.57066 -0.30069 C 0.58906 -0.29791 0.60746 -0.28796 0.62535 -0.28148 C 0.63715 -0.27708 0.64566 -0.27824 0.65937 -0.27708 C 0.68507 -0.26527 0.66111 -0.27477 0.71736 -0.2706 C 0.72569 -0.2699 0.73663 -0.26527 0.74479 -0.26412 C 0.76094 -0.25717 0.73802 -0.26852 0.75278 -0.25555 C 0.75469 -0.25393 0.75712 -0.25416 0.75937 -0.25347 C 0.76302 -0.23865 0.75833 -0.25555 0.76406 -0.24051 C 0.76476 -0.23842 0.7658 -0.23402 0.7658 -0.23402 L 0.78663 -0.24051 " pathEditMode="relative" ptsTypes="ffffffffffffffffffff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5" grpId="0"/>
      <p:bldP spid="17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3801"/>
            <a:ext cx="3117377" cy="3823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38" y="4886885"/>
            <a:ext cx="1036535" cy="1453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91" y="2852936"/>
            <a:ext cx="3574565" cy="24357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63017" y="3733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Помогите белке собрать грибы.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8" y="4551884"/>
            <a:ext cx="971032" cy="1057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74" y="5557680"/>
            <a:ext cx="895400" cy="1078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" y="5279726"/>
            <a:ext cx="1441783" cy="13217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3495"/>
            <a:ext cx="1392824" cy="18106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65" y="4907520"/>
            <a:ext cx="944089" cy="1300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90" y="5710476"/>
            <a:ext cx="792949" cy="5489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65" y="5940611"/>
            <a:ext cx="792949" cy="5489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56" y="5940611"/>
            <a:ext cx="792949" cy="5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857 L 0.08264 -0.23033 C 0.09983 -0.2787 0.13663 -0.32408 0.18108 -0.35556 C 0.23195 -0.39144 0.27882 -0.40463 0.31893 -0.39745 L 0.50556 -0.36991 " pathEditMode="relative" rAng="-1674057" ptsTypes="FffFF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12708 -0.15856 C 0.15278 -0.19329 0.19791 -0.22222 0.24618 -0.24028 C 0.30139 -0.26018 0.34826 -0.26435 0.3842 -0.25231 L 0.55469 -0.20069 " pathEditMode="relative" rAng="-917335" ptsTypes="FffFF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2175 L 0.06216 -0.10185 C 0.07605 -0.11828 0.09983 -0.13495 0.12535 -0.14675 C 0.15504 -0.16041 0.18004 -0.16643 0.19914 -0.16504 L 0.28993 -0.15833 " pathEditMode="relative" rAng="-1142462" ptsTypes="FffFF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3017" y="3733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Строение грибов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2" y="872874"/>
            <a:ext cx="7591326" cy="5566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356" y="2051799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шляпка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70155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амелы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(пластинки)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4784403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мицелий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561885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грибница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36914" y="2825052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плодовое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364088" y="1931640"/>
            <a:ext cx="1224136" cy="230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572000" y="2722079"/>
            <a:ext cx="1656184" cy="230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211960" y="5041770"/>
            <a:ext cx="252305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025565" y="5618855"/>
            <a:ext cx="2523057" cy="230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Левая круглая скобка 19"/>
          <p:cNvSpPr/>
          <p:nvPr/>
        </p:nvSpPr>
        <p:spPr>
          <a:xfrm>
            <a:off x="1763688" y="1412776"/>
            <a:ext cx="385398" cy="362899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77003" y="380264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ножка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572000" y="3629521"/>
            <a:ext cx="2376264" cy="346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  <p:bldP spid="20" grpId="0" animBg="1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98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Тема «Грибы»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40</cp:revision>
  <dcterms:created xsi:type="dcterms:W3CDTF">2014-01-25T18:27:51Z</dcterms:created>
  <dcterms:modified xsi:type="dcterms:W3CDTF">2014-03-13T17:16:05Z</dcterms:modified>
</cp:coreProperties>
</file>