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70" r:id="rId5"/>
    <p:sldId id="271" r:id="rId6"/>
    <p:sldId id="272" r:id="rId7"/>
    <p:sldId id="273" r:id="rId8"/>
    <p:sldId id="275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ksiq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52928" cy="6336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Мои документы\Мои рисунки\b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4149080"/>
            <a:ext cx="2520280" cy="27089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Что такое музей?</a:t>
            </a:r>
          </a:p>
          <a:p>
            <a:r>
              <a:rPr lang="ru-RU" sz="4800" b="1" dirty="0" smtClean="0"/>
              <a:t>Что </a:t>
            </a:r>
            <a:r>
              <a:rPr lang="ru-RU" sz="4800" b="1" dirty="0" smtClean="0"/>
              <a:t>хранится </a:t>
            </a:r>
            <a:r>
              <a:rPr lang="ru-RU" sz="4800" b="1" dirty="0" smtClean="0"/>
              <a:t>в музее?</a:t>
            </a:r>
          </a:p>
          <a:p>
            <a:r>
              <a:rPr lang="ru-RU" sz="4800" b="1" dirty="0" smtClean="0"/>
              <a:t>Какие бывают музеи?</a:t>
            </a:r>
          </a:p>
          <a:p>
            <a:r>
              <a:rPr lang="ru-RU" sz="4800" b="1" dirty="0" smtClean="0"/>
              <a:t>Как нужно вести себя в музее?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3064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r>
              <a:rPr lang="ru-RU" dirty="0" smtClean="0"/>
              <a:t>Музей – это греческое слово. Музей – это место под открытым небом, здания, дворцы, где собраны коллекции вещей по темам, по видам. </a:t>
            </a:r>
            <a:endParaRPr lang="ru-RU" dirty="0"/>
          </a:p>
        </p:txBody>
      </p:sp>
      <p:pic>
        <p:nvPicPr>
          <p:cNvPr id="1026" name="Picture 2" descr="http://im5-tub-ru.yandex.net/i?id=14473584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5976664" cy="43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Какие бывают музеи?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5" name="Содержимое 4" descr="6a6d8ee5e5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4464496"/>
          </a:xfrm>
        </p:spPr>
      </p:pic>
      <p:pic>
        <p:nvPicPr>
          <p:cNvPr id="7" name="Содержимое 6" descr="mdolls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ashkir-muse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700214" cy="4752528"/>
          </a:xfrm>
        </p:spPr>
      </p:pic>
      <p:pic>
        <p:nvPicPr>
          <p:cNvPr id="9" name="Содержимое 8" descr="d7f93abfb86d562e0537fc80c26f1f74_1024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186808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588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4038600" cy="4896543"/>
          </a:xfrm>
        </p:spPr>
      </p:pic>
      <p:pic>
        <p:nvPicPr>
          <p:cNvPr id="6" name="Содержимое 5" descr="imgB.asp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7" y="1196752"/>
            <a:ext cx="4104456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nograf_muz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" y="1196752"/>
            <a:ext cx="3870960" cy="5112568"/>
          </a:xfrm>
        </p:spPr>
      </p:pic>
      <p:pic>
        <p:nvPicPr>
          <p:cNvPr id="6" name="Содержимое 5" descr="80609737_muzey_animacii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96752"/>
            <a:ext cx="403860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z_ef1ae4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104456" cy="5976664"/>
          </a:xfrm>
        </p:spPr>
      </p:pic>
      <p:pic>
        <p:nvPicPr>
          <p:cNvPr id="6" name="Содержимое 5" descr="c3651f21d8e6b0c2db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248472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17314893_img_27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7560840" cy="54006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53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.</vt:lpstr>
      <vt:lpstr>Какие бывают музеи?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modified xsi:type="dcterms:W3CDTF">2013-02-05T18:46:26Z</dcterms:modified>
</cp:coreProperties>
</file>