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5A7BA4-BAF0-4965-859C-DFD0594C97E7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2B8EFB-1483-4072-A20B-B8455B024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lves\AppData\Local\Microsoft\Windows\Temporary Internet Files\Content.IE5\54I5HWCN\MPj0437247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38600" y="0"/>
            <a:ext cx="5105400" cy="5181600"/>
          </a:xfrm>
        </p:spPr>
        <p:txBody>
          <a:bodyPr/>
          <a:lstStyle>
            <a:lvl1pPr>
              <a:defRPr lang="ru-RU" sz="4400" b="1" kern="1200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8600" y="5181600"/>
            <a:ext cx="5105400" cy="9144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b="1" kern="1200" dirty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672CA-6B01-4426-832D-A5A4FF003F53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4F83-8FFA-42AB-9B6E-DB66E6D9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4411F-C779-4B5F-9F5D-1AB00565C14A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5557-CF83-4EA0-955B-5C98678B9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7239-3513-4C01-847C-28FAC88BDA86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6B6F-E594-41A3-931E-BCE6F2D39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ED8B-DF64-44CE-BC4B-9C4ABF29CA44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8A6C-98C9-4474-BAF0-A49357122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E19E-F7F9-42B3-9A23-704479AABE22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87EA0-49EF-4A68-8897-CC3F0C5C1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3084-0083-4577-9F50-B7E8813DFD4D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F4605-EF27-4879-9FE0-7F22B267E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E2892-D8E0-4703-A7A5-86F877748B63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4EB2-8EA9-4A8F-94AC-BEAD090C7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9257-C297-4624-95BA-4E65BC001BB5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3767-BA27-4C33-A02E-6729F60A1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EC37-CB6C-41E1-BFB1-DFDEB1149912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465C9-F42A-484D-BFAD-86408BB43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3A386-81A3-4024-B3D3-141F763F024C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01F67-AF61-40ED-BA0F-14A51FA87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E3BA8-E353-4BAD-866F-02344A26CD54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3CB63-5547-4648-8727-D16F9C6FB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malves\AppData\Local\Microsoft\Windows\Temporary Internet Files\Content.IE5\54I5HWCN\MPj04372470000[1].jp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" contrast="8000"/>
          </a:blip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Текст слайда</a:t>
            </a:r>
          </a:p>
          <a:p>
            <a:pPr lvl="1"/>
            <a:r>
              <a:rPr lang="ru-RU" smtClean="0"/>
              <a:t>Текст слайда</a:t>
            </a:r>
          </a:p>
          <a:p>
            <a:pPr lvl="2"/>
            <a:r>
              <a:rPr lang="ru-RU" smtClean="0"/>
              <a:t>Текст слайда</a:t>
            </a:r>
          </a:p>
          <a:p>
            <a:pPr lvl="3"/>
            <a:r>
              <a:rPr lang="ru-RU" smtClean="0"/>
              <a:t>Текст слайда</a:t>
            </a:r>
          </a:p>
          <a:p>
            <a:pPr lvl="4"/>
            <a:r>
              <a:rPr lang="ru-RU" smtClean="0"/>
              <a:t>Текст слайда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8ED8B9-0AF2-4372-BE35-BDA060273C30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CA6836-70C9-483A-8352-56A3FA94A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b="1" kern="1200" cap="all" spc="200">
          <a:ln w="0"/>
          <a:gradFill flip="none">
            <a:gsLst>
              <a:gs pos="0">
                <a:schemeClr val="accent1">
                  <a:tint val="75000"/>
                  <a:shade val="75000"/>
                  <a:satMod val="170000"/>
                </a:schemeClr>
              </a:gs>
              <a:gs pos="49000">
                <a:schemeClr val="accent1">
                  <a:tint val="88000"/>
                  <a:shade val="65000"/>
                  <a:satMod val="172000"/>
                </a:schemeClr>
              </a:gs>
              <a:gs pos="50000">
                <a:schemeClr val="accent1">
                  <a:shade val="65000"/>
                  <a:satMod val="130000"/>
                </a:schemeClr>
              </a:gs>
              <a:gs pos="92000">
                <a:schemeClr val="accent1">
                  <a:shade val="50000"/>
                  <a:satMod val="120000"/>
                </a:schemeClr>
              </a:gs>
              <a:gs pos="100000">
                <a:schemeClr val="accent1">
                  <a:shade val="48000"/>
                  <a:satMod val="120000"/>
                </a:schemeClr>
              </a:gs>
            </a:gsLst>
            <a:lin ang="5400000"/>
          </a:gradFill>
          <a:effectLst>
            <a:glow rad="1397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459432"/>
            <a:ext cx="8352928" cy="29523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Информационный проект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8600" y="1628800"/>
            <a:ext cx="5105400" cy="9144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sz="4000" smtClean="0"/>
              <a:t>Кто нас защищает?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Подготовительный этап</a:t>
            </a:r>
            <a:br>
              <a:rPr dirty="0" smtClean="0"/>
            </a:br>
            <a:endParaRPr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000" smtClean="0"/>
              <a:t>1. Выбор темы, формулирование целей проекта, формирование групп учащихся по интересам.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smtClean="0"/>
              <a:t>2. Постановка задач и распределение заданий по группам, установление сроков выполнения проекта, составление плана работы группы. Обсуждение методов исследования, поиска информации, творческих решений.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smtClean="0"/>
              <a:t>3. Определение основных источников информации.</a:t>
            </a:r>
          </a:p>
          <a:p>
            <a:pPr eaLnBrk="1" hangingPunct="1">
              <a:lnSpc>
                <a:spcPct val="90000"/>
              </a:lnSpc>
            </a:pPr>
            <a:endParaRPr lang="ru-RU" sz="3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Практический этап</a:t>
            </a:r>
            <a:br>
              <a:rPr dirty="0" smtClean="0"/>
            </a:br>
            <a:endParaRPr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700" smtClean="0"/>
              <a:t>1. Изучение литературы по данной теме.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/>
              <a:t>2.</a:t>
            </a:r>
            <a:r>
              <a:rPr lang="ru-RU" sz="2700" smtClean="0">
                <a:latin typeface="Arial" charset="0"/>
              </a:rPr>
              <a:t>Помощь родителей в сборе информации из домашнего архива о ветеранах Великой Отечественной войны.</a:t>
            </a:r>
            <a:r>
              <a:rPr lang="ru-RU" sz="27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/>
              <a:t>3. Интервьюирование интересных людей: военнослужащих, сотрудников полиции, пожарной охраны, МЧС.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/>
              <a:t>4. Конкурс рисунков по теме “Кто нас защищает”.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/>
              <a:t>5. Работа в группах. Сбор информации по теме и систематизация собранного материала для создания книги, презентации.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/>
              <a:t>6. Оформление результатов работы.</a:t>
            </a:r>
          </a:p>
          <a:p>
            <a:pPr eaLnBrk="1" hangingPunct="1">
              <a:lnSpc>
                <a:spcPct val="90000"/>
              </a:lnSpc>
            </a:pPr>
            <a:endParaRPr lang="ru-RU" sz="27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Заключительный этап</a:t>
            </a:r>
            <a:br>
              <a:rPr dirty="0" smtClean="0"/>
            </a:br>
            <a:endParaRPr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 Защита проекта в форме творческого отчёта на уроке.</a:t>
            </a:r>
          </a:p>
          <a:p>
            <a:pPr eaLnBrk="1" hangingPunct="1"/>
            <a:r>
              <a:rPr lang="ru-RU" smtClean="0"/>
              <a:t>2. Рефлексия всех участников проекта: учащихся, родителей, учителя.</a:t>
            </a:r>
          </a:p>
          <a:p>
            <a:pPr eaLnBrk="1" hangingPunct="1"/>
            <a:r>
              <a:rPr lang="ru-RU" smtClean="0"/>
              <a:t>3. Обозначение новых проблем для дальнейшего развития.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323850" y="14128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       </a:t>
            </a:r>
            <a:r>
              <a:rPr lang="ru-RU" b="1" smtClean="0"/>
              <a:t>1группа:</a:t>
            </a:r>
          </a:p>
        </p:txBody>
      </p:sp>
      <p:pic>
        <p:nvPicPr>
          <p:cNvPr id="18434" name="Заголовок 3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74638"/>
            <a:ext cx="7923213" cy="1143000"/>
          </a:xfrm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23850" y="2051050"/>
            <a:ext cx="85693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800">
                <a:solidFill>
                  <a:schemeClr val="hlink"/>
                </a:solidFill>
              </a:rPr>
              <a:t>Узнать о ветеранах Великой Отечественной войны.</a:t>
            </a:r>
          </a:p>
          <a:p>
            <a:pPr>
              <a:buFontTx/>
              <a:buChar char="•"/>
            </a:pPr>
            <a:r>
              <a:rPr lang="ru-RU" sz="2800">
                <a:solidFill>
                  <a:schemeClr val="hlink"/>
                </a:solidFill>
              </a:rPr>
              <a:t>Принести фотографии военных лет.</a:t>
            </a:r>
          </a:p>
          <a:p>
            <a:pPr>
              <a:buFontTx/>
              <a:buChar char="•"/>
            </a:pPr>
            <a:r>
              <a:rPr lang="ru-RU" sz="2800">
                <a:solidFill>
                  <a:schemeClr val="hlink"/>
                </a:solidFill>
              </a:rPr>
              <a:t>Узнать у взрослых о воинском звании </a:t>
            </a:r>
          </a:p>
          <a:p>
            <a:r>
              <a:rPr lang="ru-RU" sz="2800">
                <a:solidFill>
                  <a:schemeClr val="hlink"/>
                </a:solidFill>
              </a:rPr>
              <a:t>и наградах ветерана.</a:t>
            </a:r>
          </a:p>
          <a:p>
            <a:pPr eaLnBrk="0" hangingPunct="0"/>
            <a:endParaRPr lang="ru-RU" sz="2800">
              <a:solidFill>
                <a:schemeClr val="hlin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                             2 группа: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   </a:t>
            </a:r>
            <a:r>
              <a:rPr lang="ru-RU" sz="2800" smtClean="0">
                <a:solidFill>
                  <a:schemeClr val="hlink"/>
                </a:solidFill>
                <a:latin typeface="Arial Unicode MS" pitchFamily="34" charset="-128"/>
              </a:rPr>
              <a:t>Узнать о нашей армии и полиции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hlink"/>
                </a:solidFill>
              </a:rPr>
              <a:t>Какие виды и рода войск есть сегодня в вооруженных силах России?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hlink"/>
                </a:solidFill>
              </a:rPr>
              <a:t>Какие воинские звания носят наши военнослужащие и как это узнать по их погонам?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/>
              <a:t>3 группа:</a:t>
            </a:r>
          </a:p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Какие службы обеспечивают </a:t>
            </a:r>
            <a:br>
              <a:rPr lang="ru-RU" smtClean="0">
                <a:solidFill>
                  <a:schemeClr val="hlink"/>
                </a:solidFill>
              </a:rPr>
            </a:br>
            <a:r>
              <a:rPr lang="ru-RU" smtClean="0">
                <a:solidFill>
                  <a:schemeClr val="hlink"/>
                </a:solidFill>
              </a:rPr>
              <a:t>безопасность граждан на олимпиаде в Сочи.</a:t>
            </a:r>
          </a:p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Какие военно-воздушные силы привлечены?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hlink"/>
                </a:solidFill>
              </a:rPr>
              <a:t>Чем замечательны военные корабли и самолеты России?</a:t>
            </a:r>
          </a:p>
          <a:p>
            <a:pPr eaLnBrk="1" hangingPunct="1"/>
            <a:endParaRPr lang="ru-RU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pNatur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кораблик, плыви</Template>
  <TotalTime>239</TotalTime>
  <Words>194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Arial Unicode MS</vt:lpstr>
      <vt:lpstr>ShipNature</vt:lpstr>
      <vt:lpstr>ShipNature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проект</dc:title>
  <dc:creator>Маргарита</dc:creator>
  <cp:lastModifiedBy>User</cp:lastModifiedBy>
  <cp:revision>20</cp:revision>
  <dcterms:created xsi:type="dcterms:W3CDTF">2013-01-27T12:29:07Z</dcterms:created>
  <dcterms:modified xsi:type="dcterms:W3CDTF">2014-02-18T13:50:22Z</dcterms:modified>
</cp:coreProperties>
</file>