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7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EE22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30" autoAdjust="0"/>
  </p:normalViewPr>
  <p:slideViewPr>
    <p:cSldViewPr>
      <p:cViewPr varScale="1">
        <p:scale>
          <a:sx n="93" d="100"/>
          <a:sy n="93" d="100"/>
        </p:scale>
        <p:origin x="-1320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05B72-34C5-427C-AFA1-450A0A79207D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7D786-1D1B-43B4-A7BB-6AD94598827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5C00D4-AA5E-4D9C-BE99-585E0156C076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2C27B4-5001-451A-87A6-10C4C74244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8DA956-7324-44EE-A91F-DBF02260A06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09CDE4-2405-4550-A044-AA96B16C99A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C4C1CF-D0FA-4B8D-9D7E-C96A679F4DAF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D0B3E7-EAFC-4570-B49A-3468AF0EE65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4FE6C4-A57F-4807-9790-5DEC25B0CEB0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86E88F-DAFE-433C-9770-C51AA125B2F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EB4E6A-98F4-47FF-B3E1-E8C9708EB952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70771D-0569-41D0-81B7-71184E4D41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DC1F91-06D9-4863-83F3-9749947CFC3A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84D817-F786-480C-9ADD-EB7B7BA7E2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24B1B9-15FD-4E46-BA9A-60D9518C8E5C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2E032-D227-4E05-BF85-64DABD0F3D9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AC69B9-9134-4FE9-8711-9D00876E43C7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5B6382-7BDC-48B3-96F8-63123F6FC35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712E5-79CC-4C82-9C45-917035AB7425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0F5B0-2E25-4C13-8D58-C91AD66808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790DEB-DB4C-4E3C-A325-18E19A4CC788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7A2B3E-FB1D-45C0-9227-5CFD48DBBE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35CBC6-9C9A-45D2-86BB-A1AEFDEF3BD4}" type="datetimeFigureOut">
              <a:rPr lang="ru-RU"/>
              <a:pPr>
                <a:defRPr/>
              </a:pPr>
              <a:t>18.02.2014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18F69BA-87F0-4113-B4C3-0D27D181FA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Заголовок 1"/>
          <p:cNvSpPr>
            <a:spLocks noGrp="1"/>
          </p:cNvSpPr>
          <p:nvPr>
            <p:ph type="ctrTitle"/>
          </p:nvPr>
        </p:nvSpPr>
        <p:spPr>
          <a:xfrm>
            <a:off x="395288" y="333375"/>
            <a:ext cx="8280400" cy="2663825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Проект « Кто нас защищает?»</a:t>
            </a:r>
            <a:r>
              <a:rPr lang="en-US" smtClean="0">
                <a:solidFill>
                  <a:srgbClr val="FF0000"/>
                </a:solidFill>
              </a:rPr>
              <a:t/>
            </a:r>
            <a:br>
              <a:rPr lang="en-US" smtClean="0">
                <a:solidFill>
                  <a:srgbClr val="FF0000"/>
                </a:solidFill>
              </a:rPr>
            </a:br>
            <a:r>
              <a:rPr lang="ru-RU" smtClean="0">
                <a:solidFill>
                  <a:srgbClr val="FF0000"/>
                </a:solidFill>
                <a:latin typeface="Arial" charset="0"/>
              </a:rPr>
              <a:t>Олимпиада-2014</a:t>
            </a:r>
          </a:p>
        </p:txBody>
      </p:sp>
      <p:sp>
        <p:nvSpPr>
          <p:cNvPr id="13314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hlink"/>
                </a:solidFill>
                <a:latin typeface="Arial" charset="0"/>
              </a:rPr>
              <a:t>Выполнила группа 3</a:t>
            </a:r>
          </a:p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hlink"/>
                </a:solidFill>
              </a:rPr>
              <a:t>Абрамова М</a:t>
            </a:r>
            <a:r>
              <a:rPr lang="ru-RU" sz="2100" smtClean="0">
                <a:solidFill>
                  <a:schemeClr val="hlink"/>
                </a:solidFill>
                <a:latin typeface="Arial" charset="0"/>
              </a:rPr>
              <a:t>., Фетисова Д, Рожков И, Агафонов Н., Конов В, Безрукова Е.</a:t>
            </a:r>
            <a:endParaRPr lang="ru-RU" sz="2100" smtClean="0">
              <a:solidFill>
                <a:schemeClr val="hlink"/>
              </a:solidFill>
            </a:endParaRPr>
          </a:p>
          <a:p>
            <a:pPr eaLnBrk="1" hangingPunct="1">
              <a:lnSpc>
                <a:spcPct val="80000"/>
              </a:lnSpc>
            </a:pPr>
            <a:r>
              <a:rPr lang="ru-RU" sz="2100" smtClean="0">
                <a:solidFill>
                  <a:schemeClr val="hlink"/>
                </a:solidFill>
              </a:rPr>
              <a:t>(В работе использованы материалы из средств массовой информации)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eaLnBrk="1" hangingPunct="1"/>
            <a:r>
              <a:rPr lang="ru-RU" sz="3600" smtClean="0">
                <a:solidFill>
                  <a:srgbClr val="FF0000"/>
                </a:solidFill>
              </a:rPr>
              <a:t>Военный корабль Черноморского флота </a:t>
            </a:r>
          </a:p>
        </p:txBody>
      </p:sp>
      <p:pic>
        <p:nvPicPr>
          <p:cNvPr id="22530" name="Picture 2" descr="http://kb.nuos.edu.ua/repository/gallery/1/image/a63338fa-b732-49cc-a5e2-989934b600f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388" y="1125538"/>
            <a:ext cx="8713787" cy="551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Прямоугольник 1"/>
          <p:cNvSpPr>
            <a:spLocks noChangeArrowheads="1"/>
          </p:cNvSpPr>
          <p:nvPr/>
        </p:nvSpPr>
        <p:spPr bwMode="auto">
          <a:xfrm>
            <a:off x="755650" y="333375"/>
            <a:ext cx="7777163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Было закуплено огромное количество камер слежения</a:t>
            </a:r>
          </a:p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                                             11 тысяч</a:t>
            </a:r>
          </a:p>
        </p:txBody>
      </p:sp>
      <p:pic>
        <p:nvPicPr>
          <p:cNvPr id="23554" name="Picture 2" descr="http://www.aradon.ro/2011/09/camera-600x48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7088" y="1700213"/>
            <a:ext cx="7489825" cy="463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200" smtClean="0">
                <a:solidFill>
                  <a:srgbClr val="FF0000"/>
                </a:solidFill>
              </a:rPr>
              <a:t>При обеспечении безопасности Олимпиады в Сочи будут задействованы  войска России</a:t>
            </a:r>
          </a:p>
        </p:txBody>
      </p:sp>
      <p:pic>
        <p:nvPicPr>
          <p:cNvPr id="24578" name="Picture 4" descr="http://www.krasfun.ru/images/2013/5/05465_parad07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12875"/>
            <a:ext cx="7620000" cy="506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Прямоугольник 1"/>
          <p:cNvSpPr>
            <a:spLocks noChangeArrowheads="1"/>
          </p:cNvSpPr>
          <p:nvPr/>
        </p:nvSpPr>
        <p:spPr bwMode="auto">
          <a:xfrm>
            <a:off x="971550" y="188913"/>
            <a:ext cx="7993063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Олимпиаду 2014 года будут обслуживать шесть вертолетов  МЧС.</a:t>
            </a:r>
            <a:br>
              <a:rPr lang="ru-RU" sz="2400" b="1">
                <a:solidFill>
                  <a:srgbClr val="FF0000"/>
                </a:solidFill>
                <a:latin typeface="Calibri" pitchFamily="34" charset="0"/>
              </a:rPr>
            </a:br>
            <a:r>
              <a:rPr lang="ru-RU" sz="2400" b="1">
                <a:solidFill>
                  <a:srgbClr val="FF0000"/>
                </a:solidFill>
                <a:latin typeface="Calibri" pitchFamily="34" charset="0"/>
              </a:rPr>
              <a:t> Два из них имеют медицинский модуль - блок с оборудованием для оказания первой медицинской помощи спортсменам и туристам прямо на  борту.</a:t>
            </a:r>
          </a:p>
        </p:txBody>
      </p:sp>
      <p:pic>
        <p:nvPicPr>
          <p:cNvPr id="25602" name="Picture 2" descr="http://www.ptr-vlad.ru/uploads/posts/2012-10/1350977163_vertu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00113" y="2060575"/>
            <a:ext cx="7620000" cy="4581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Прямоугольник 1"/>
          <p:cNvSpPr>
            <a:spLocks noChangeArrowheads="1"/>
          </p:cNvSpPr>
          <p:nvPr/>
        </p:nvSpPr>
        <p:spPr bwMode="auto">
          <a:xfrm>
            <a:off x="755650" y="692150"/>
            <a:ext cx="7632700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Зимние Игры в Сочи станут не только демонстрацией наших спортивных достижений , но и показателем того, что наша армия и спецслужбы являются надежной защитой страны и всего народа.</a:t>
            </a:r>
          </a:p>
          <a:p>
            <a:pPr algn="ctr"/>
            <a:endParaRPr lang="ru-RU" sz="3200" b="1">
              <a:solidFill>
                <a:srgbClr val="FF0000"/>
              </a:solidFill>
              <a:latin typeface="Calibri" pitchFamily="34" charset="0"/>
            </a:endParaRPr>
          </a:p>
          <a:p>
            <a:pPr algn="ctr"/>
            <a:r>
              <a:rPr lang="ru-RU" sz="3200" b="1">
                <a:solidFill>
                  <a:srgbClr val="FF0000"/>
                </a:solidFill>
                <a:latin typeface="Calibri" pitchFamily="34" charset="0"/>
              </a:rPr>
              <a:t>  Олимпиада закончится , но все те о ком  шла речь в моем проекте будут продолжать верно служить Родине, мужественно, с честью и достоинством , выполнять свой долг.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1"/>
          <p:cNvSpPr>
            <a:spLocks noChangeArrowheads="1"/>
          </p:cNvSpPr>
          <p:nvPr/>
        </p:nvSpPr>
        <p:spPr bwMode="auto">
          <a:xfrm>
            <a:off x="468313" y="431800"/>
            <a:ext cx="8675687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3619500" algn="just"/>
            <a:r>
              <a:rPr lang="ru-RU" sz="2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Российский воин бережет</a:t>
            </a:r>
          </a:p>
          <a:p>
            <a:pPr indent="3619500" algn="just" eaLnBrk="0" hangingPunct="0"/>
            <a:r>
              <a:rPr lang="ru-RU" sz="2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Родной страны покой и славу.</a:t>
            </a:r>
          </a:p>
          <a:p>
            <a:pPr indent="3619500" algn="just" eaLnBrk="0" hangingPunct="0"/>
            <a:r>
              <a:rPr lang="ru-RU" sz="2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Он на посту, и наш народ </a:t>
            </a:r>
          </a:p>
          <a:p>
            <a:pPr indent="3619500" algn="just" eaLnBrk="0" hangingPunct="0"/>
            <a:r>
              <a:rPr lang="ru-RU" sz="2400">
                <a:solidFill>
                  <a:srgbClr val="FF0000"/>
                </a:solidFill>
                <a:ea typeface="Times New Roman" pitchFamily="18" charset="0"/>
                <a:cs typeface="Arial" charset="0"/>
              </a:rPr>
              <a:t>Гордится армией по праву</a:t>
            </a:r>
            <a:r>
              <a:rPr lang="ru-RU" sz="1400">
                <a:ea typeface="Times New Roman" pitchFamily="18" charset="0"/>
                <a:cs typeface="Arial" charset="0"/>
              </a:rPr>
              <a:t>.</a:t>
            </a:r>
            <a:endParaRPr lang="ru-RU">
              <a:ea typeface="Times New Roman" pitchFamily="18" charset="0"/>
              <a:cs typeface="Arial" charset="0"/>
            </a:endParaRPr>
          </a:p>
        </p:txBody>
      </p:sp>
      <p:pic>
        <p:nvPicPr>
          <p:cNvPr id="27650" name="Picture 3" descr="http://topwar.ru/uploads/posts/2011-05/thumbs/1304750534_russian_paratroopers_9_may_2005_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2275" y="1989138"/>
            <a:ext cx="6335713" cy="467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00B050"/>
                </a:solidFill>
              </a:rPr>
              <a:t>Какие службы обеспечивают </a:t>
            </a:r>
            <a:br>
              <a:rPr lang="ru-RU" dirty="0" smtClean="0">
                <a:solidFill>
                  <a:srgbClr val="00B050"/>
                </a:solidFill>
              </a:rPr>
            </a:br>
            <a:r>
              <a:rPr lang="ru-RU" dirty="0" smtClean="0">
                <a:solidFill>
                  <a:srgbClr val="00B050"/>
                </a:solidFill>
              </a:rPr>
              <a:t>безопасность граждан в государстве</a:t>
            </a:r>
            <a:endParaRPr lang="ru-RU" dirty="0">
              <a:solidFill>
                <a:srgbClr val="00B05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1. Армия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2.Полиция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3.Служба пожарной охраны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rgbClr val="FF0000"/>
                </a:solidFill>
              </a:rPr>
              <a:t>4.МЧС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</a:rPr>
              <a:t>Благодаря сотрудникам этих служб мы можем жить и работать спокойно</a:t>
            </a:r>
          </a:p>
          <a:p>
            <a:pPr eaLnBrk="1" fontAlgn="auto" hangingPunct="1"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>
          <a:xfrm>
            <a:off x="457200" y="260350"/>
            <a:ext cx="8229600" cy="230505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rgbClr val="FF0000"/>
                </a:solidFill>
              </a:rPr>
              <a:t>Примером обеспечения безопасности граждан служит Олимпиада 2014 в Сочи</a:t>
            </a:r>
          </a:p>
        </p:txBody>
      </p:sp>
      <p:pic>
        <p:nvPicPr>
          <p:cNvPr id="15362" name="Picture 2" descr="C:\Users\Администратор\Desktop\927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522538" y="3068638"/>
            <a:ext cx="4098925" cy="3057525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55733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Для защиты спортсменов и гостей игр привлечено около сорока тысяч сотрудников армии, полиции, спецслужб и МЧС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16386" name="Picture 3" descr="C:\Users\Администратор\Desktop\1.9t_view_view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601788" y="1600200"/>
            <a:ext cx="5940425" cy="4525963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Прямоугольник 1"/>
          <p:cNvSpPr>
            <a:spLocks noChangeArrowheads="1"/>
          </p:cNvSpPr>
          <p:nvPr/>
        </p:nvSpPr>
        <p:spPr bwMode="auto">
          <a:xfrm>
            <a:off x="395288" y="620713"/>
            <a:ext cx="8424862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Основные транспортные узлы, аэропорты, вокзалы будут оснащены многочисленными пунктами досмотра и камерами. Антитеррористические силы Минобороны приведены в состояние боевой готовности</a:t>
            </a:r>
          </a:p>
        </p:txBody>
      </p:sp>
      <p:pic>
        <p:nvPicPr>
          <p:cNvPr id="17410" name="Picture 4" descr="http://img.rufox.ru/files/big2/62666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2492375"/>
            <a:ext cx="6096000" cy="408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Прямоугольник 1"/>
          <p:cNvSpPr>
            <a:spLocks noChangeArrowheads="1"/>
          </p:cNvSpPr>
          <p:nvPr/>
        </p:nvSpPr>
        <p:spPr bwMode="auto">
          <a:xfrm>
            <a:off x="827088" y="476250"/>
            <a:ext cx="7561262" cy="5694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>
                <a:solidFill>
                  <a:srgbClr val="C00000"/>
                </a:solidFill>
                <a:latin typeface="Calibri" pitchFamily="34" charset="0"/>
              </a:rPr>
              <a:t> Сотрудники МВД и армия будут помогать  полицейским города Сочи в обеспечении безопасности.  Силовиками закуплено современное оборудование, включая беспилотники.  Министерство обороны развернуло дополнительные зенитно-ракетные комплексы ПВО (противовоздушной обороны). В готовности находятся дежурные истребители ВВС( военно-воздушных сил).  Военно-морской флот развернул в Сочи новые противодиверсионные  катера для борьбы с подводными диверсантами.  Крупные корабли Черноморского флота будут прикрывать берег </a:t>
            </a:r>
            <a:r>
              <a:rPr lang="ru-RU" sz="2400">
                <a:solidFill>
                  <a:srgbClr val="C00000"/>
                </a:solidFill>
                <a:latin typeface="Calibri" pitchFamily="34" charset="0"/>
              </a:rPr>
              <a:t>.</a:t>
            </a:r>
            <a:endParaRPr lang="ru-RU" sz="2400">
              <a:latin typeface="Calibri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pavlovkolian.narod.ru/111_html_m4becea3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553450" cy="570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34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Самолет – истребитель в небе над Сочи</a:t>
            </a:r>
            <a:endParaRPr lang="ru-RU" sz="3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1" name="Picture 2" descr="http://rnns.ru/uploads/posts/2009-04/thumbs/1241086339_000-5p85se-tel-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55650" y="1484313"/>
            <a:ext cx="7704138" cy="4614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>Зенитно-ракетная установка  в районе Сочи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600" dirty="0" smtClean="0">
                <a:solidFill>
                  <a:srgbClr val="FF0000"/>
                </a:solidFill>
              </a:rPr>
              <a:t>Самолет- беспилотник ведет фото и видеосъемку в небе над городом</a:t>
            </a:r>
            <a:endParaRPr lang="ru-RU" sz="3600" dirty="0">
              <a:solidFill>
                <a:srgbClr val="FF0000"/>
              </a:solidFill>
            </a:endParaRPr>
          </a:p>
        </p:txBody>
      </p:sp>
      <p:pic>
        <p:nvPicPr>
          <p:cNvPr id="21506" name="Picture 2" descr="http://www.vttvomsk.ru/UserPersonalFolder/58376/I-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9750" y="1341438"/>
            <a:ext cx="8135938" cy="513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293</Words>
  <Application>Microsoft Office PowerPoint</Application>
  <PresentationFormat>Экран (4:3)</PresentationFormat>
  <Paragraphs>29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Шаблон оформления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9" baseType="lpstr">
      <vt:lpstr>Arial</vt:lpstr>
      <vt:lpstr>Calibri</vt:lpstr>
      <vt:lpstr>Times New Roman</vt:lpstr>
      <vt:lpstr>Тема Office</vt:lpstr>
      <vt:lpstr>Проект « Кто нас защищает?» Олимпиада-2014</vt:lpstr>
      <vt:lpstr>Какие службы обеспечивают  безопасность граждан в государстве</vt:lpstr>
      <vt:lpstr>Примером обеспечения безопасности граждан служит Олимпиада 2014 в Сочи</vt:lpstr>
      <vt:lpstr>Для защиты спортсменов и гостей игр привлечено около сорока тысяч сотрудников армии, полиции, спецслужб и МЧС</vt:lpstr>
      <vt:lpstr>Слайд 5</vt:lpstr>
      <vt:lpstr>Слайд 6</vt:lpstr>
      <vt:lpstr>Самолет – истребитель в небе над Сочи</vt:lpstr>
      <vt:lpstr>Зенитно-ракетная установка  в районе Сочи</vt:lpstr>
      <vt:lpstr>Самолет- беспилотник ведет фото и видеосъемку в небе над городом</vt:lpstr>
      <vt:lpstr>Военный корабль Черноморского флота </vt:lpstr>
      <vt:lpstr>Слайд 11</vt:lpstr>
      <vt:lpstr>При обеспечении безопасности Олимпиады в Сочи будут задействованы  войска России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 Кто нас защищает?»</dc:title>
  <dc:creator>Администратор</dc:creator>
  <cp:lastModifiedBy>User</cp:lastModifiedBy>
  <cp:revision>16</cp:revision>
  <dcterms:created xsi:type="dcterms:W3CDTF">2014-02-05T19:09:16Z</dcterms:created>
  <dcterms:modified xsi:type="dcterms:W3CDTF">2014-02-18T13:50:47Z</dcterms:modified>
</cp:coreProperties>
</file>