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510B7-A67F-421D-916A-CF2E439F49FE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CD1A4-DF4C-4863-B043-218B89ADB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69A2C-5B52-4BE9-8A75-69CD2A15F1C2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552DF-AD3F-44D4-97B1-EC464045D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03F21-3A5F-42E6-89FF-BA51A77A25FF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E0623-D580-4B7C-8D2B-0513B80E3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CB23E-1A34-4A7F-B441-E6249E8885FE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DA781-7F9B-422B-AF03-C3FA8ECFD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A4B76-9555-4965-8A66-C0DDC77C6606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3B3C3-CDAA-4793-8F54-40831B7D8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9BA38-1963-47D7-87AA-328B25BBD678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19D61-A176-4208-A738-1BE92F6E3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D2A37-5654-49C1-8A68-21AA9D0D1978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9D45D-C6AF-4408-A823-B3AAC7790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E851A-7420-481A-8B67-A780B0F36023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45BDF-D6CB-432F-9C66-A27BED7EB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2EA4D-B2AC-457D-9CBB-1F42E58E768C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CE592-6335-4FC8-9C07-B937569D4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2D9C8-D088-4F84-AE43-9CB09DD0A358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C5423-D577-48F0-AB0C-2085DA826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F2512-A876-4D02-8348-9378DD86814B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EF9B7-013F-4053-A81E-6F9784016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8BF877-DB9D-4FC9-A8DA-341B89D64312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CF2783-922D-4E8A-BF14-E310BE356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685800" y="785813"/>
            <a:ext cx="7772400" cy="1928812"/>
          </a:xfrm>
        </p:spPr>
        <p:txBody>
          <a:bodyPr/>
          <a:lstStyle/>
          <a:p>
            <a:pPr eaLnBrk="1" hangingPunct="1"/>
            <a:r>
              <a:rPr lang="ru-RU" smtClean="0"/>
              <a:t>Выставка реликвий моей семьи  «То, что дорого!»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" y="3886200"/>
            <a:ext cx="4857750" cy="21859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700" smtClean="0">
                <a:solidFill>
                  <a:srgbClr val="898989"/>
                </a:solidFill>
              </a:rPr>
              <a:t>Подготовила</a:t>
            </a:r>
          </a:p>
          <a:p>
            <a:pPr eaLnBrk="1" hangingPunct="1">
              <a:lnSpc>
                <a:spcPct val="90000"/>
              </a:lnSpc>
            </a:pPr>
            <a:r>
              <a:rPr lang="ru-RU" sz="2700" smtClean="0">
                <a:solidFill>
                  <a:srgbClr val="898989"/>
                </a:solidFill>
              </a:rPr>
              <a:t> Маслова Анастасия</a:t>
            </a:r>
          </a:p>
          <a:p>
            <a:pPr eaLnBrk="1" hangingPunct="1">
              <a:lnSpc>
                <a:spcPct val="90000"/>
              </a:lnSpc>
            </a:pPr>
            <a:r>
              <a:rPr lang="ru-RU" sz="2700" smtClean="0">
                <a:solidFill>
                  <a:srgbClr val="898989"/>
                </a:solidFill>
              </a:rPr>
              <a:t>ученица </a:t>
            </a:r>
            <a:r>
              <a:rPr lang="en-US" sz="2700" smtClean="0">
                <a:solidFill>
                  <a:srgbClr val="898989"/>
                </a:solidFill>
              </a:rPr>
              <a:t>3</a:t>
            </a:r>
            <a:r>
              <a:rPr lang="ru-RU" sz="2700" smtClean="0">
                <a:solidFill>
                  <a:srgbClr val="898989"/>
                </a:solidFill>
              </a:rPr>
              <a:t> «Б» класса</a:t>
            </a:r>
          </a:p>
          <a:p>
            <a:pPr eaLnBrk="1" hangingPunct="1">
              <a:lnSpc>
                <a:spcPct val="90000"/>
              </a:lnSpc>
            </a:pPr>
            <a:r>
              <a:rPr lang="ru-RU" sz="2700" smtClean="0">
                <a:solidFill>
                  <a:srgbClr val="898989"/>
                </a:solidFill>
              </a:rPr>
              <a:t> ГБОУ СОШ №2084 г. Москвы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685800" y="4953000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b="1" smtClean="0"/>
              <a:t>Прадедушка Маслов Константин Александрович </a:t>
            </a:r>
            <a:endParaRPr lang="ru-RU" sz="2400" smtClean="0"/>
          </a:p>
        </p:txBody>
      </p:sp>
      <p:pic>
        <p:nvPicPr>
          <p:cNvPr id="14339" name="Содержимое 3" descr="фото №2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00400" y="381000"/>
            <a:ext cx="2776538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85800" y="4419600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b="1" smtClean="0"/>
              <a:t>письма прадедушки и прабабушки друг другу, </a:t>
            </a:r>
            <a:r>
              <a:rPr lang="en-US" sz="2400" b="1" smtClean="0"/>
              <a:t/>
            </a:r>
            <a:br>
              <a:rPr lang="en-US" sz="2400" b="1" smtClean="0"/>
            </a:br>
            <a:r>
              <a:rPr lang="ru-RU" sz="2400" b="1" smtClean="0"/>
              <a:t>1944-1945</a:t>
            </a:r>
            <a:r>
              <a:rPr lang="en-US" sz="2400" b="1" smtClean="0"/>
              <a:t> </a:t>
            </a:r>
            <a:r>
              <a:rPr lang="ru-RU" sz="2400" b="1" smtClean="0"/>
              <a:t>гг.</a:t>
            </a:r>
            <a:endParaRPr lang="ru-RU" sz="2400" smtClean="0"/>
          </a:p>
        </p:txBody>
      </p:sp>
      <p:pic>
        <p:nvPicPr>
          <p:cNvPr id="15363" name="Содержимое 5" descr="фото №2 (письма)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667000" y="457200"/>
            <a:ext cx="4460875" cy="3657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33400" y="5257800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b="1" smtClean="0"/>
              <a:t>поздравительная  открытка с 1 мая от прабабушки Дуси в 1945 году</a:t>
            </a:r>
            <a:endParaRPr lang="ru-RU" sz="2400" smtClean="0"/>
          </a:p>
        </p:txBody>
      </p:sp>
      <p:pic>
        <p:nvPicPr>
          <p:cNvPr id="16387" name="Содержимое 3" descr="фото №2 (открытка)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95400" y="1143000"/>
            <a:ext cx="3962400" cy="2971800"/>
          </a:xfrm>
        </p:spPr>
      </p:pic>
      <p:pic>
        <p:nvPicPr>
          <p:cNvPr id="16388" name="Picture 2" descr="K:\презентация в школу\фото №2 (открытка обратка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533400"/>
            <a:ext cx="300513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219200" y="4648200"/>
            <a:ext cx="3733800" cy="1143000"/>
          </a:xfrm>
        </p:spPr>
        <p:txBody>
          <a:bodyPr/>
          <a:lstStyle/>
          <a:p>
            <a:pPr eaLnBrk="1" hangingPunct="1"/>
            <a:r>
              <a:rPr lang="ru-RU" sz="2400" b="1" smtClean="0"/>
              <a:t>партбилет вступление в партию в 1946 году</a:t>
            </a:r>
            <a:endParaRPr lang="ru-RU" sz="2400" smtClean="0"/>
          </a:p>
        </p:txBody>
      </p:sp>
      <p:pic>
        <p:nvPicPr>
          <p:cNvPr id="17411" name="Содержимое 3" descr="фото №2 (книжка)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81200" y="533400"/>
            <a:ext cx="5684838" cy="3952875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876800" y="4724400"/>
            <a:ext cx="3733800" cy="1143000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красноармейская книжка призван в Красную армию в 1941 году</a:t>
            </a:r>
            <a:endParaRPr lang="ru-RU" sz="2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Содержимое 7" descr="SDC10899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0" y="457200"/>
            <a:ext cx="3551238" cy="2971800"/>
          </a:xfrm>
        </p:spPr>
      </p:pic>
      <p:pic>
        <p:nvPicPr>
          <p:cNvPr id="18435" name="Picture 2" descr="C:\Users\Сергей\Desktop\презентация\SDC108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38738" y="3200400"/>
            <a:ext cx="36988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914400" y="3886200"/>
            <a:ext cx="3733800" cy="914400"/>
          </a:xfrm>
        </p:spPr>
        <p:txBody>
          <a:bodyPr/>
          <a:lstStyle/>
          <a:p>
            <a:pPr eaLnBrk="1" hangingPunct="1"/>
            <a:r>
              <a:rPr lang="ru-RU" sz="2400" b="1" smtClean="0"/>
              <a:t>Часть медалей была утеряна</a:t>
            </a:r>
            <a:endParaRPr lang="ru-RU" sz="2400" smtClean="0"/>
          </a:p>
        </p:txBody>
      </p:sp>
      <p:pic>
        <p:nvPicPr>
          <p:cNvPr id="19459" name="Содержимое 3" descr="SDC10900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00200" y="533400"/>
            <a:ext cx="3886200" cy="2590800"/>
          </a:xfrm>
        </p:spPr>
      </p:pic>
      <p:pic>
        <p:nvPicPr>
          <p:cNvPr id="19460" name="Picture 2" descr="C:\Users\Сергей\Desktop\презентация\SDC109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200400"/>
            <a:ext cx="3886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 descr="K:\презентация в школу\orden великой отечественной войны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685800"/>
            <a:ext cx="21336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219200" y="1752600"/>
            <a:ext cx="6934200" cy="2849563"/>
          </a:xfrm>
        </p:spPr>
        <p:txBody>
          <a:bodyPr/>
          <a:lstStyle/>
          <a:p>
            <a:pPr eaLnBrk="1" hangingPunct="1"/>
            <a:r>
              <a:rPr lang="ru-RU" sz="2400" b="1" smtClean="0"/>
              <a:t>Документы и фотографии были сохранены прадедушкой Масловым Константином Александровичем и моим дедушкой Масловым Валерием Константиновичем</a:t>
            </a: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77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Calibri</vt:lpstr>
      <vt:lpstr>Arial</vt:lpstr>
      <vt:lpstr>Office Theme</vt:lpstr>
      <vt:lpstr>Выставка реликвий моей семьи  «То, что дорого!»</vt:lpstr>
      <vt:lpstr>Прадедушка Маслов Константин Александрович </vt:lpstr>
      <vt:lpstr>письма прадедушки и прабабушки друг другу,  1944-1945 гг.</vt:lpstr>
      <vt:lpstr>поздравительная  открытка с 1 мая от прабабушки Дуси в 1945 году</vt:lpstr>
      <vt:lpstr>партбилет вступление в партию в 1946 году</vt:lpstr>
      <vt:lpstr>Слайд 6</vt:lpstr>
      <vt:lpstr>Часть медалей была утеряна</vt:lpstr>
      <vt:lpstr>Документы и фотографии были сохранены прадедушкой Масловым Константином Александровичем и моим дедушкой Масловым Валерием Константиновичем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User</cp:lastModifiedBy>
  <cp:revision>17</cp:revision>
  <dcterms:created xsi:type="dcterms:W3CDTF">2013-04-20T14:49:27Z</dcterms:created>
  <dcterms:modified xsi:type="dcterms:W3CDTF">2014-02-18T13:22:42Z</dcterms:modified>
</cp:coreProperties>
</file>