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6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C1BB2-17B1-408A-8D8F-ECB3CDC52EED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0F682F98-AE9B-41B0-A155-C68963E76310}" type="pres">
      <dgm:prSet presAssocID="{228C1BB2-17B1-408A-8D8F-ECB3CDC52EED}" presName="Name0" presStyleCnt="0">
        <dgm:presLayoutVars>
          <dgm:dir/>
          <dgm:resizeHandles val="exact"/>
        </dgm:presLayoutVars>
      </dgm:prSet>
      <dgm:spPr/>
    </dgm:pt>
  </dgm:ptLst>
  <dgm:cxnLst>
    <dgm:cxn modelId="{5F73E8D2-5BB9-4D77-BF8F-839B91257AE2}" type="presOf" srcId="{228C1BB2-17B1-408A-8D8F-ECB3CDC52EED}" destId="{0F682F98-AE9B-41B0-A155-C68963E76310}" srcOrd="0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1C2C5B-0B2C-421A-AEBB-73C706AB4C8C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34C01FC-8836-46B4-8F11-E615C2C4D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21.pptx" TargetMode="External"/><Relationship Id="rId3" Type="http://schemas.openxmlformats.org/officeDocument/2006/relationships/hyperlink" Target="&#1076;.&#1086;..pptx" TargetMode="External"/><Relationship Id="rId7" Type="http://schemas.openxmlformats.org/officeDocument/2006/relationships/hyperlink" Target="MOV04606.M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OV04590.MPG" TargetMode="External"/><Relationship Id="rId11" Type="http://schemas.openxmlformats.org/officeDocument/2006/relationships/hyperlink" Target="123.doc" TargetMode="External"/><Relationship Id="rId5" Type="http://schemas.openxmlformats.org/officeDocument/2006/relationships/hyperlink" Target="&#1082;%20.&#1084;..pptx" TargetMode="External"/><Relationship Id="rId10" Type="http://schemas.openxmlformats.org/officeDocument/2006/relationships/hyperlink" Target="MOV04637.MPG" TargetMode="External"/><Relationship Id="rId4" Type="http://schemas.openxmlformats.org/officeDocument/2006/relationships/hyperlink" Target="&#1083;&#1080;&#1076;&#1077;&#1088;&#1099;.pptx" TargetMode="External"/><Relationship Id="rId9" Type="http://schemas.openxmlformats.org/officeDocument/2006/relationships/hyperlink" Target="MOV04811.M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629480" cy="720080"/>
          </a:xfrm>
        </p:spPr>
        <p:txBody>
          <a:bodyPr/>
          <a:lstStyle/>
          <a:p>
            <a:r>
              <a:rPr lang="ru-RU" sz="3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Среднесрочное планирование</a:t>
            </a:r>
            <a:endParaRPr lang="ru-RU" sz="36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1" name="Picture 3" descr="C:\Users\админ\Desktop\фотки\DSC046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772400" y="-5829300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\Desktop\фотки\DSC046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3496113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8" name="Рисунок 7" descr="C:\Users\админ\Downloads\8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67" t="31579" r="39850" b="31053"/>
          <a:stretch/>
        </p:blipFill>
        <p:spPr bwMode="auto">
          <a:xfrm>
            <a:off x="7226344" y="908720"/>
            <a:ext cx="1584176" cy="12961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53" name="Picture 5" descr="C:\Users\админ\Downloads\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0" y="0"/>
            <a:ext cx="1231382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229200"/>
            <a:ext cx="471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Аникеева Л.Г</a:t>
            </a:r>
          </a:p>
          <a:p>
            <a:r>
              <a:rPr lang="ru-RU" sz="2400" dirty="0" err="1" smtClean="0">
                <a:solidFill>
                  <a:srgbClr val="C00000"/>
                </a:solidFill>
              </a:rPr>
              <a:t>Максимовская</a:t>
            </a:r>
            <a:r>
              <a:rPr lang="ru-RU" sz="2400" dirty="0" smtClean="0">
                <a:solidFill>
                  <a:srgbClr val="C00000"/>
                </a:solidFill>
              </a:rPr>
              <a:t>  средняя школа</a:t>
            </a:r>
          </a:p>
          <a:p>
            <a:r>
              <a:rPr lang="ru-RU" sz="2400" dirty="0" err="1" smtClean="0">
                <a:solidFill>
                  <a:srgbClr val="C00000"/>
                </a:solidFill>
              </a:rPr>
              <a:t>Сандыктауский</a:t>
            </a:r>
            <a:r>
              <a:rPr lang="ru-RU" sz="2400" dirty="0" smtClean="0">
                <a:solidFill>
                  <a:srgbClr val="C00000"/>
                </a:solidFill>
              </a:rPr>
              <a:t> район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23828" y="332657"/>
            <a:ext cx="2700300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pres?slideindex=1&amp;slidetitle="/>
              </a:rPr>
              <a:t>Новые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подходы в преподавании и обучении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318627"/>
            <a:ext cx="2448272" cy="14623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pres?slideindex=1&amp;slidetitle="/>
              </a:rPr>
              <a:t>Управление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лидерство в обучении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>
            <a:hlinkClick r:id="rId5" action="ppaction://hlinkpres?slideindex=1&amp;slidetitle="/>
          </p:cNvPr>
          <p:cNvSpPr/>
          <p:nvPr/>
        </p:nvSpPr>
        <p:spPr>
          <a:xfrm>
            <a:off x="6264188" y="1318627"/>
            <a:ext cx="2390564" cy="14623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pres?slideindex=1&amp;slidetitle="/>
              </a:rPr>
              <a:t>Обучение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file"/>
              </a:rPr>
              <a:t>критическому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мышлению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3356993"/>
            <a:ext cx="2571735" cy="16436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file"/>
              </a:rPr>
              <a:t>Преподавание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обучение в соответствии с возрастными особенностями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88224" y="3356993"/>
            <a:ext cx="2376264" cy="1306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action="ppaction://hlinkpres?slideindex=1&amp;slidetitle="/>
              </a:rPr>
              <a:t>Оценивание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обучения и оценивание обучения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35696" y="5229200"/>
            <a:ext cx="2376264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action="ppaction://hlinkfile"/>
              </a:rPr>
              <a:t>Обучение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талантливых и одаренных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12060" y="5229200"/>
            <a:ext cx="2520280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hlinkClick r:id="rId10" action="ppaction://hlinkfile"/>
              </a:rPr>
              <a:t>ИКТ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в преподавании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483769" y="1318626"/>
            <a:ext cx="540059" cy="1814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156176" y="1467614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4"/>
          </p:cNvCxnSpPr>
          <p:nvPr/>
        </p:nvCxnSpPr>
        <p:spPr>
          <a:xfrm>
            <a:off x="7459470" y="2780929"/>
            <a:ext cx="31056" cy="4468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24128" y="1151713"/>
            <a:ext cx="802103" cy="454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331640" y="2780929"/>
            <a:ext cx="0" cy="44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461722" y="4768552"/>
            <a:ext cx="637220" cy="7569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2"/>
          </p:cNvCxnSpPr>
          <p:nvPr/>
        </p:nvCxnSpPr>
        <p:spPr>
          <a:xfrm flipV="1">
            <a:off x="4211960" y="5985284"/>
            <a:ext cx="900100" cy="7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7092280" y="4663121"/>
            <a:ext cx="288032" cy="7569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2627784" y="1940669"/>
            <a:ext cx="3744416" cy="34794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Интеграция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7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action="ppaction://hlinkfile"/>
              </a:rPr>
              <a:t>модулей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Рефлексия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358514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7504" y="1307345"/>
            <a:ext cx="2664296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Что  </a:t>
            </a:r>
            <a:r>
              <a:rPr lang="ru-RU" dirty="0" err="1" smtClean="0"/>
              <a:t>удалось</a:t>
            </a:r>
            <a:r>
              <a:rPr lang="ru-RU" dirty="0" err="1" smtClean="0">
                <a:solidFill>
                  <a:srgbClr val="0070C0"/>
                </a:solidFill>
              </a:rPr>
              <a:t>удалось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7824" y="1307345"/>
            <a:ext cx="2952328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не удалось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53376" y="1307345"/>
            <a:ext cx="2808312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Пути решения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0398" y="2348880"/>
            <a:ext cx="2664296" cy="4392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Активизировать работу слабоуспевающих учащихся.</a:t>
            </a:r>
          </a:p>
          <a:p>
            <a:endParaRPr lang="ru-RU" dirty="0"/>
          </a:p>
          <a:p>
            <a:r>
              <a:rPr lang="ru-RU" dirty="0" smtClean="0"/>
              <a:t>Разнообразить форму работы на уроке.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Использовать ИКТ.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87824" y="2348880"/>
            <a:ext cx="2952328" cy="4392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r>
              <a:rPr lang="ru-RU" dirty="0" smtClean="0"/>
              <a:t>Работать по времени в соответствии с возрастными особенностями детей.</a:t>
            </a:r>
          </a:p>
          <a:p>
            <a:endParaRPr lang="ru-RU" dirty="0" smtClean="0"/>
          </a:p>
          <a:p>
            <a:r>
              <a:rPr lang="ru-RU" dirty="0" smtClean="0"/>
              <a:t>Научить детей</a:t>
            </a:r>
            <a:r>
              <a:rPr lang="ru-RU" dirty="0"/>
              <a:t> о</a:t>
            </a:r>
            <a:r>
              <a:rPr lang="ru-RU" dirty="0" smtClean="0"/>
              <a:t>бъективно оценивать друг друга. </a:t>
            </a:r>
          </a:p>
          <a:p>
            <a:endParaRPr lang="ru-RU" dirty="0"/>
          </a:p>
          <a:p>
            <a:r>
              <a:rPr lang="ru-RU" dirty="0" smtClean="0"/>
              <a:t>Принимать во внимание разные мнения.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8184" y="2348880"/>
            <a:ext cx="2808312" cy="4392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Регулярно использовать в процессе обучения ИКТ.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Вести работу  с талантливыми и одаренными детьми.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Продолжить работу по диалоговому обучению.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3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958</TotalTime>
  <Words>116</Words>
  <Application>Microsoft Office PowerPoint</Application>
  <PresentationFormat>Экран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   Среднесрочное планирование</vt:lpstr>
      <vt:lpstr>Слайд 2</vt:lpstr>
      <vt:lpstr>Рефлексия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Admin</cp:lastModifiedBy>
  <cp:revision>49</cp:revision>
  <dcterms:created xsi:type="dcterms:W3CDTF">2012-11-06T14:02:52Z</dcterms:created>
  <dcterms:modified xsi:type="dcterms:W3CDTF">2012-11-11T09:56:41Z</dcterms:modified>
</cp:coreProperties>
</file>