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9F85-6409-4170-832A-0888B62F858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A9BE-1875-4E59-A754-FFC35BE91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Варфоломей </a:t>
            </a:r>
            <a:r>
              <a:rPr lang="ru-RU" b="1" dirty="0" err="1" smtClean="0"/>
              <a:t>Варфоломеевич</a:t>
            </a:r>
            <a:r>
              <a:rPr lang="ru-RU" b="1" dirty="0" smtClean="0"/>
              <a:t> Растрелли (1700-1771)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220px-Rastrell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1462042"/>
            <a:ext cx="4392488" cy="5231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Смольный монастырь</a:t>
            </a:r>
            <a:endParaRPr lang="ru-RU" dirty="0"/>
          </a:p>
        </p:txBody>
      </p:sp>
      <p:pic>
        <p:nvPicPr>
          <p:cNvPr id="19458" name="Picture 2" descr="http://img1.liveinternet.ru/images/foto/b/3/70/2685070/f_150849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77412"/>
            <a:ext cx="7920880" cy="528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Екатерининский дворец</a:t>
            </a:r>
            <a:endParaRPr lang="ru-RU" dirty="0"/>
          </a:p>
        </p:txBody>
      </p:sp>
      <p:pic>
        <p:nvPicPr>
          <p:cNvPr id="20482" name="Picture 2" descr="http://perm.doski.ru/i/03/49/10349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77412"/>
            <a:ext cx="7920880" cy="528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58 залов дворца, разрушенных в годы войны, воссоздано 32.</a:t>
            </a:r>
            <a:endParaRPr lang="ru-RU" dirty="0"/>
          </a:p>
        </p:txBody>
      </p:sp>
      <p:pic>
        <p:nvPicPr>
          <p:cNvPr id="21506" name="Picture 2" descr="http://img-fotki.yandex.ru/get/6305/86441892.2f1/0_9d647_34cafc7c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12776"/>
            <a:ext cx="7620000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дом- дворец для Строганова</a:t>
            </a:r>
            <a:endParaRPr lang="ru-RU" dirty="0"/>
          </a:p>
        </p:txBody>
      </p:sp>
      <p:pic>
        <p:nvPicPr>
          <p:cNvPr id="22532" name="Picture 4" descr="http://piter.onfoot.ru/photos/spb/0/3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8136904" cy="518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дворец</a:t>
            </a:r>
            <a:endParaRPr lang="ru-RU" dirty="0"/>
          </a:p>
        </p:txBody>
      </p:sp>
      <p:pic>
        <p:nvPicPr>
          <p:cNvPr id="23554" name="Picture 2" descr="http://www.rdh.ru/images/stories/scatalog/products/152/files/zimny_dvorec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664437"/>
            <a:ext cx="7344816" cy="519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Царицынский ансамбль</a:t>
            </a:r>
            <a:endParaRPr lang="ru-RU" dirty="0"/>
          </a:p>
        </p:txBody>
      </p:sp>
      <p:pic>
        <p:nvPicPr>
          <p:cNvPr id="27652" name="Picture 4" descr="http://www.bupa-intl.com/expat/expatguides/%7E/media/Bupa-Intl/Images/RussiaTabContainer/Grand%20Palace%20in%20Tsaritsyno%20Mosco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86445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Царицыно</a:t>
            </a:r>
            <a:endParaRPr lang="ru-RU" dirty="0"/>
          </a:p>
        </p:txBody>
      </p:sp>
      <p:pic>
        <p:nvPicPr>
          <p:cNvPr id="28674" name="Picture 2" descr="http://f.rodon.org/p/13/0804112156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7" y="1700808"/>
            <a:ext cx="862201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pic>
        <p:nvPicPr>
          <p:cNvPr id="29698" name="Picture 2" descr="http://stat21.privet.ru/lr/0c10551d8b00f72fb6fdf2ada144779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17980"/>
            <a:ext cx="6840760" cy="514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Э.М Фальконе </a:t>
            </a:r>
            <a:r>
              <a:rPr lang="ru-RU" dirty="0" smtClean="0"/>
              <a:t>«Медный всадник»</a:t>
            </a:r>
            <a:endParaRPr lang="ru-RU" dirty="0"/>
          </a:p>
        </p:txBody>
      </p:sp>
      <p:pic>
        <p:nvPicPr>
          <p:cNvPr id="30722" name="Picture 2" descr="http://foto.spbland.ru/data/media/1/lrg_84564_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565411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Никитин «Портрет канцлера графа Гавриила Ивановича Головкина</a:t>
            </a:r>
            <a:endParaRPr lang="ru-RU" dirty="0"/>
          </a:p>
        </p:txBody>
      </p:sp>
      <p:pic>
        <p:nvPicPr>
          <p:cNvPr id="31746" name="Picture 2" descr="http://cs317731.userapi.com/v317731921/400a/J8UV2cIPh5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636985"/>
            <a:ext cx="4248472" cy="5221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обрамления оконных проёмов в стиле барокко</a:t>
            </a:r>
            <a:endParaRPr lang="ru-RU" dirty="0"/>
          </a:p>
        </p:txBody>
      </p:sp>
      <p:pic>
        <p:nvPicPr>
          <p:cNvPr id="26626" name="Picture 2" descr="&amp;Pcy;&amp;rcy;&amp;ocy;&amp;iecy;&amp;kcy;&amp;tcy;&amp;ycy; &amp;ocy;&amp;bcy;&amp;rcy;&amp;acy;&amp;mcy;&amp;lcy;&amp;iecy;&amp;ncy;&amp;icy;&amp;yacy; &amp;ocy;&amp;kcy;&amp;ocy;&amp;ncy;&amp;ncy;&amp;ycy;&amp;khcy;, &amp;dcy;&amp;vcy;&amp;iecy;&amp;rcy;&amp;ncy;&amp;ycy;&amp;khcy; &amp;pcy;&amp;rcy;&amp;ocy;&amp;iocy;&amp;mcy;&amp;ocy;&amp;vcy; &amp;icy; &amp;ncy;&amp;icy;&amp;shcy; &amp;dcy;&amp;lcy;&amp;yacy; &amp;Zcy;&amp;icy;&amp;mcy;&amp;ncy;&amp;iecy;&amp;gcy;&amp;ocy; &amp;dcy;&amp;vcy;&amp;ocy;&amp;rcy;&amp;tscy;&amp;acy; (1, 2), &amp;ocy;&amp;kcy;&amp;ncy;&amp;acy; &amp;dcy;&amp;iecy;&amp;rcy;&amp;iecy;&amp;vcy;&amp;yacy;&amp;ncy;&amp;ncy;&amp;ocy;&amp;jcy; &amp;gcy;&amp;acy;&amp;lcy;&amp;iecy;&amp;rcy;&amp;iecy;&amp;icy; &amp;ucy; &amp;Mcy;&amp;ocy;&amp;ncy;&amp;pcy;&amp;lcy;&amp;iecy;&amp;zcy;&amp;icy;&amp;rcy;&amp;acy; (3). 1750-&amp;iecy; &amp;gcy;&amp;gcy;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8840"/>
            <a:ext cx="91440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Никитин Роман - Портрет Марии Яковлевны Строгановой</a:t>
            </a:r>
            <a:endParaRPr lang="ru-RU" dirty="0"/>
          </a:p>
        </p:txBody>
      </p:sp>
      <p:pic>
        <p:nvPicPr>
          <p:cNvPr id="32770" name="Picture 2" descr="&amp;Ncy;&amp;icy;&amp;kcy;&amp;icy;&amp;tcy;&amp;icy;&amp;ncy; - &amp;Pcy;&amp;ocy;&amp;rcy;&amp;tcy;&amp;rcy;&amp;iecy;&amp;tcy; &amp;Mcy;&amp;acy;&amp;rcy;&amp;icy;&amp;icy; &amp;YAcy;&amp;kcy;&amp;ocy;&amp;vcy;&amp;lcy;&amp;iecy;&amp;vcy;&amp;ncy;&amp;ycy; &amp;Scy;&amp;tcy;&amp;rcy;&amp;ocy;&amp;gcy;&amp;acy;&amp;ncy;&amp;ocy;&amp;vcy;&amp;ocy;&amp;j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412776"/>
            <a:ext cx="429492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Руэнтальский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24578" name="Picture 2" descr="File:Rundalen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Митавский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25602" name="Picture 2" descr="File:Biron Reziden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521042"/>
            <a:ext cx="7115944" cy="533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дворец </a:t>
            </a:r>
            <a:endParaRPr lang="ru-RU" dirty="0"/>
          </a:p>
        </p:txBody>
      </p:sp>
      <p:pic>
        <p:nvPicPr>
          <p:cNvPr id="1026" name="Picture 2" descr="&amp;Lcy;&amp;iecy;&amp;tcy;&amp;ncy;&amp;icy;&amp;jcy; &amp;dcy;&amp;vcy;&amp;ocy;&amp;rcy;&amp;iecy;&amp;tscy; &amp;IEcy;&amp;lcy;&amp;icy;&amp;zcy;&amp;acy;&amp;vcy;&amp;iecy;&amp;tcy;&amp;ycy; &amp;Pcy;&amp;iecy;&amp;tcy;&amp;rcy;&amp;ocy;&amp;vcy;&amp;ncy;&amp;ycy; . &amp;Mcy;.&amp;Icy;. &amp;Mcy;&amp;acy;&amp;khcy;&amp;acy;&amp;iecy;&amp;vcy; (1756 &amp;gcy;.)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8748464" cy="510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Андреевская церковь в Киеве</a:t>
            </a:r>
            <a:endParaRPr lang="ru-RU" dirty="0"/>
          </a:p>
        </p:txBody>
      </p:sp>
      <p:pic>
        <p:nvPicPr>
          <p:cNvPr id="15362" name="Picture 2" descr="http://www.bratiya-slavyane.com/upload/images/fotogallery/cherch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330193"/>
            <a:ext cx="3888432" cy="5527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Аничков дворец</a:t>
            </a:r>
            <a:endParaRPr lang="ru-RU" dirty="0"/>
          </a:p>
        </p:txBody>
      </p:sp>
      <p:pic>
        <p:nvPicPr>
          <p:cNvPr id="16386" name="Picture 2" descr="http://www.ipetersburg.ru/content/images/essence/wysiwyg/m_a4075be490c0b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756726"/>
            <a:ext cx="7164288" cy="5101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Воронцовский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17410" name="Picture 2" descr="http://www.poiradar.com.ua/image/show/100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8800"/>
            <a:ext cx="9144000" cy="518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Смольного монастыря</a:t>
            </a:r>
            <a:endParaRPr lang="ru-RU" dirty="0"/>
          </a:p>
        </p:txBody>
      </p:sp>
      <p:pic>
        <p:nvPicPr>
          <p:cNvPr id="18434" name="Picture 2" descr="http://bellschool.ru/wp-content/uploads/2012/07/%D0%A1%D0%BC%D0%BE%D0%BB%D1%8C%D0%BD%D1%8B%D0%B9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7020272" cy="517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79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Варфоломей Варфоломеевич Растрелли (1700-1771) </vt:lpstr>
      <vt:lpstr>Элементы обрамления оконных проёмов в стиле барокко</vt:lpstr>
      <vt:lpstr>Руэнтальский дворец</vt:lpstr>
      <vt:lpstr>Митавский дворец</vt:lpstr>
      <vt:lpstr>Летний дворец </vt:lpstr>
      <vt:lpstr>Андреевская церковь в Киеве</vt:lpstr>
      <vt:lpstr>Аничков дворец</vt:lpstr>
      <vt:lpstr>Воронцовский дворец</vt:lpstr>
      <vt:lpstr>Проект Смольного монастыря</vt:lpstr>
      <vt:lpstr>Смольный монастырь</vt:lpstr>
      <vt:lpstr>Большой Екатерининский дворец</vt:lpstr>
      <vt:lpstr>Из 58 залов дворца, разрушенных в годы войны, воссоздано 32.</vt:lpstr>
      <vt:lpstr>дом- дворец для Строганова</vt:lpstr>
      <vt:lpstr>Зимний дворец</vt:lpstr>
      <vt:lpstr>Царицынский ансамбль</vt:lpstr>
      <vt:lpstr>Царицыно</vt:lpstr>
      <vt:lpstr>Кижи</vt:lpstr>
      <vt:lpstr>Э.М Фальконе «Медный всадник»</vt:lpstr>
      <vt:lpstr>Никитин «Портрет канцлера графа Гавриила Ивановича Головкина</vt:lpstr>
      <vt:lpstr>Никитин Роман - Портрет Марии Яковлевны Строгановой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Варфоломей Варфоломеевич Растрелли (1700-1771)</dc:title>
  <dc:creator>USER</dc:creator>
  <cp:lastModifiedBy>USER</cp:lastModifiedBy>
  <cp:revision>31</cp:revision>
  <dcterms:created xsi:type="dcterms:W3CDTF">2014-03-16T10:46:08Z</dcterms:created>
  <dcterms:modified xsi:type="dcterms:W3CDTF">2014-03-16T15:47:59Z</dcterms:modified>
</cp:coreProperties>
</file>