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62" r:id="rId4"/>
    <p:sldId id="257" r:id="rId5"/>
    <p:sldId id="258" r:id="rId6"/>
    <p:sldId id="259" r:id="rId7"/>
    <p:sldId id="263" r:id="rId8"/>
    <p:sldId id="260" r:id="rId9"/>
    <p:sldId id="269" r:id="rId10"/>
    <p:sldId id="270" r:id="rId11"/>
    <p:sldId id="264" r:id="rId12"/>
    <p:sldId id="265" r:id="rId13"/>
    <p:sldId id="271" r:id="rId14"/>
    <p:sldId id="272" r:id="rId15"/>
    <p:sldId id="266" r:id="rId16"/>
    <p:sldId id="267" r:id="rId17"/>
    <p:sldId id="268" r:id="rId18"/>
    <p:sldId id="273" r:id="rId19"/>
    <p:sldId id="276" r:id="rId20"/>
    <p:sldId id="278" r:id="rId21"/>
    <p:sldId id="27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715016"/>
            <a:ext cx="7772400" cy="785818"/>
          </a:xfrm>
        </p:spPr>
        <p:txBody>
          <a:bodyPr/>
          <a:lstStyle/>
          <a:p>
            <a:pPr algn="r"/>
            <a:r>
              <a:rPr lang="ru-RU" sz="2000" dirty="0" err="1" smtClean="0"/>
              <a:t>Беклемышева</a:t>
            </a:r>
            <a:r>
              <a:rPr lang="ru-RU" sz="2000" dirty="0" smtClean="0"/>
              <a:t> Наталья Анатольевна.</a:t>
            </a:r>
            <a:br>
              <a:rPr lang="ru-RU" sz="2000" dirty="0" smtClean="0"/>
            </a:br>
            <a:r>
              <a:rPr lang="ru-RU" sz="2000" dirty="0" smtClean="0"/>
              <a:t>Учитель начальных классов.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142984"/>
            <a:ext cx="7772400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Водоём - природное сообщество.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Комары  - дергуны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Личинка комара - мотыль</a:t>
            </a:r>
            <a:endParaRPr lang="ru-RU" sz="2800" dirty="0"/>
          </a:p>
        </p:txBody>
      </p:sp>
      <p:pic>
        <p:nvPicPr>
          <p:cNvPr id="10242" name="Picture 2" descr="C:\Users\КАБНЕТ18\Pictures\004130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282" y="2571744"/>
            <a:ext cx="4040188" cy="34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АБНЕТ18\Pictures\1210948997_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69646" y="2786058"/>
            <a:ext cx="4229882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611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водоёмов.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Цапля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Утка-кряква</a:t>
            </a:r>
            <a:endParaRPr lang="ru-RU" sz="3600" dirty="0"/>
          </a:p>
        </p:txBody>
      </p:sp>
      <p:pic>
        <p:nvPicPr>
          <p:cNvPr id="9218" name="Picture 2" descr="C:\Users\КАБНЕТ18\Pictures\186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596" y="2643182"/>
            <a:ext cx="3357586" cy="41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АБНЕТ18\Pictures\phoca_thumb_l_kriakv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06837" y="2922985"/>
            <a:ext cx="4579964" cy="34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549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Окунь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Щука</a:t>
            </a:r>
            <a:endParaRPr lang="ru-RU" sz="3600" dirty="0"/>
          </a:p>
        </p:txBody>
      </p:sp>
      <p:pic>
        <p:nvPicPr>
          <p:cNvPr id="11266" name="Picture 2" descr="C:\Users\КАБНЕТ18\Pictures\12973273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2928934"/>
            <a:ext cx="4040188" cy="34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АБНЕТ18\Pictures\glubina-pogrujenij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4876" y="2928934"/>
            <a:ext cx="4041775" cy="33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44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Карась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Карп</a:t>
            </a:r>
            <a:endParaRPr lang="ru-RU" sz="3600" dirty="0"/>
          </a:p>
        </p:txBody>
      </p:sp>
      <p:pic>
        <p:nvPicPr>
          <p:cNvPr id="12290" name="Picture 2" descr="C:\Users\КАБНЕТ18\Pictures\1437715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20" y="2714620"/>
            <a:ext cx="4040188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АБНЕТ18\Pictures\saza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714620"/>
            <a:ext cx="4041775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21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Плотва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талий\Pictures\plotv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357158" y="3500438"/>
            <a:ext cx="4040188" cy="3034883"/>
          </a:xfrm>
          <a:prstGeom prst="rect">
            <a:avLst/>
          </a:prstGeom>
          <a:noFill/>
        </p:spPr>
      </p:pic>
      <p:pic>
        <p:nvPicPr>
          <p:cNvPr id="1027" name="Picture 3" descr="C:\Users\Виталий\Pictures\__20110105_1567002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3438" y="1643050"/>
            <a:ext cx="4041775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222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Бобр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Выдра</a:t>
            </a:r>
            <a:endParaRPr lang="ru-RU" sz="3600" dirty="0"/>
          </a:p>
        </p:txBody>
      </p:sp>
      <p:pic>
        <p:nvPicPr>
          <p:cNvPr id="2050" name="Picture 2" descr="C:\Users\Виталий\Pictures\Bib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2500306"/>
            <a:ext cx="3946006" cy="3959225"/>
          </a:xfrm>
          <a:prstGeom prst="rect">
            <a:avLst/>
          </a:prstGeom>
          <a:noFill/>
        </p:spPr>
      </p:pic>
      <p:pic>
        <p:nvPicPr>
          <p:cNvPr id="2051" name="Picture 3" descr="C:\Users\Виталий\Pictures\c279d810a3d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2571744"/>
            <a:ext cx="4041775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587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Моллюски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Беззубка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Перловица</a:t>
            </a:r>
            <a:endParaRPr lang="ru-RU" sz="3600" dirty="0"/>
          </a:p>
        </p:txBody>
      </p:sp>
      <p:pic>
        <p:nvPicPr>
          <p:cNvPr id="3074" name="Picture 2" descr="C:\Users\Виталий\Pictures\seafood_bezzubka_3_h_orig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2786058"/>
            <a:ext cx="4040188" cy="3429024"/>
          </a:xfrm>
          <a:prstGeom prst="rect">
            <a:avLst/>
          </a:prstGeom>
          <a:noFill/>
        </p:spPr>
      </p:pic>
      <p:pic>
        <p:nvPicPr>
          <p:cNvPr id="3075" name="Picture 3" descr="C:\Users\Виталий\Pictures\Malermuschel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2786058"/>
            <a:ext cx="404177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8071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Земноводные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Лягушка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Pictures\1488362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357158" y="3643314"/>
            <a:ext cx="4040188" cy="3030141"/>
          </a:xfrm>
          <a:prstGeom prst="rect">
            <a:avLst/>
          </a:prstGeom>
          <a:noFill/>
        </p:spPr>
      </p:pic>
      <p:pic>
        <p:nvPicPr>
          <p:cNvPr id="4099" name="Picture 3" descr="C:\Users\Виталий\Pictures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1428736"/>
            <a:ext cx="4041775" cy="302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2507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Ракообразные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Рак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италий\Pictures\1372500901_lovlya-rakov-foto-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28596" y="2500306"/>
            <a:ext cx="4040188" cy="3030141"/>
          </a:xfrm>
          <a:prstGeom prst="rect">
            <a:avLst/>
          </a:prstGeom>
          <a:noFill/>
        </p:spPr>
      </p:pic>
      <p:pic>
        <p:nvPicPr>
          <p:cNvPr id="5123" name="Picture 3" descr="C:\Users\Виталий\Pictures\9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929190" y="3571876"/>
            <a:ext cx="4041775" cy="3174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236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Дафнии – мелкие ракообразные.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Циклопы – мелкие ракообразные.</a:t>
            </a:r>
            <a:endParaRPr lang="ru-RU" sz="3200" dirty="0"/>
          </a:p>
        </p:txBody>
      </p:sp>
      <p:pic>
        <p:nvPicPr>
          <p:cNvPr id="6146" name="Picture 2" descr="C:\Users\Виталий\Pictures\dafniya_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950348"/>
            <a:ext cx="4334306" cy="3407610"/>
          </a:xfrm>
          <a:prstGeom prst="rect">
            <a:avLst/>
          </a:prstGeom>
          <a:noFill/>
        </p:spPr>
      </p:pic>
      <p:pic>
        <p:nvPicPr>
          <p:cNvPr id="6147" name="Picture 3" descr="C:\Users\Виталий\Pictures\IMGP8177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86380" y="3143248"/>
            <a:ext cx="3429000" cy="30975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Водоём - природное сообщество.</a:t>
            </a:r>
            <a:br>
              <a:rPr lang="ru-RU" sz="2800" dirty="0"/>
            </a:br>
            <a:r>
              <a:rPr lang="ru-RU" sz="2800" dirty="0"/>
              <a:t>Водоём — постоянное или временное скопление стоячей или со сниженным стоком воды в естественных или искусственных впадинах (озёра, водохранилища, пруды и т. д.).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088832" cy="2785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БНЕТ18\Pictures\113760_IMG2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500306"/>
            <a:ext cx="6172168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95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очищает водоёмы?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Беззубка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Перловица</a:t>
            </a:r>
            <a:endParaRPr lang="ru-RU" sz="3600" dirty="0"/>
          </a:p>
        </p:txBody>
      </p:sp>
      <p:pic>
        <p:nvPicPr>
          <p:cNvPr id="7" name="Picture 2" descr="C:\Users\Виталий\Pictures\seafood_bezzubka_3_h_orig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571744"/>
            <a:ext cx="4040188" cy="3571900"/>
          </a:xfrm>
          <a:prstGeom prst="rect">
            <a:avLst/>
          </a:prstGeom>
          <a:noFill/>
        </p:spPr>
      </p:pic>
      <p:pic>
        <p:nvPicPr>
          <p:cNvPr id="8" name="Picture 3" descr="C:\Users\Виталий\Pictures\Malermuschel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2928934"/>
            <a:ext cx="4041775" cy="3241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966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1809750"/>
            <a:ext cx="3000396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Рак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Виталий\Pictures\1372500901_lovlya-rakov-foto-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357422" y="3000372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друзей водоёмов.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Нельзя ловить раков, они санитары водоёмов.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Нельзя уничтожать моллюсков, это – «фильтры водоёмов».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Не загрязняйте водоёмы.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Берегите лягушек и головастиков.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Никогда не ловите стрекоз.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Не разрушайте жилище бобра.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600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724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Изучением водоёмов занимается </a:t>
            </a:r>
            <a:r>
              <a:rPr lang="ru-RU" dirty="0" smtClean="0"/>
              <a:t>наука - </a:t>
            </a:r>
            <a:r>
              <a:rPr lang="ru-RU" dirty="0"/>
              <a:t>гидрология.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КАБНЕТ18\Pictures\128c8c208d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7389941" cy="43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82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водоёма.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Рогоз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Камыш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КАБНЕТ18\Pictures\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09159" y="2459038"/>
            <a:ext cx="3913506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АБНЕТ18\Pictures\cat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857652" cy="38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919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Аир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Кубышка</a:t>
            </a:r>
            <a:endParaRPr lang="ru-RU" sz="3600" dirty="0"/>
          </a:p>
        </p:txBody>
      </p:sp>
      <p:pic>
        <p:nvPicPr>
          <p:cNvPr id="4098" name="Picture 2" descr="C:\Users\КАБНЕТ18\Pictures\6451495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3788" y="2714620"/>
            <a:ext cx="4323600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БНЕТ18\Pictures\i0082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714620"/>
            <a:ext cx="4041775" cy="35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117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Стрелолист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Кувшинка</a:t>
            </a:r>
            <a:endParaRPr lang="ru-RU" sz="3600" dirty="0"/>
          </a:p>
        </p:txBody>
      </p:sp>
      <p:pic>
        <p:nvPicPr>
          <p:cNvPr id="5123" name="Picture 3" descr="C:\Users\КАБНЕТ18\Pictures\strelolist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923580"/>
            <a:ext cx="4040188" cy="33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КАБНЕТ18\Pictures\post-14658-0-23855700-13620648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922985"/>
            <a:ext cx="4041775" cy="33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517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Ряска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БНЕТ18\Pictures\Lemna_gibba_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336" y="2643182"/>
            <a:ext cx="4414052" cy="33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АБНЕТ18\Pictures\1274784037_lemna-minor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4876" y="2643182"/>
            <a:ext cx="4041775" cy="32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976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 водоёма.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Жук-плавунец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Клоп-водомерка</a:t>
            </a:r>
            <a:endParaRPr lang="ru-RU" sz="3600" dirty="0"/>
          </a:p>
        </p:txBody>
      </p:sp>
      <p:pic>
        <p:nvPicPr>
          <p:cNvPr id="7170" name="Picture 2" descr="C:\Users\КАБНЕТ18\Pictures\acilius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2857496"/>
            <a:ext cx="3492526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АБНЕТ18\Pictures\PICT4007-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786058"/>
            <a:ext cx="4041775" cy="30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031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Стрекоза и её личика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БНЕТ18\Pictures\38d56a7574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3429000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АБНЕТ18\Pictures\38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4876" y="1714488"/>
            <a:ext cx="4041775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713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141</TotalTime>
  <Words>126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Беклемышева Наталья Анатольевна. Учитель начальных классов.</vt:lpstr>
      <vt:lpstr>Водоём - природное сообщество. Водоём — постоянное или временное скопление стоячей или со сниженным стоком воды в естественных или искусственных впадинах (озёра, водохранилища, пруды и т. д.). </vt:lpstr>
      <vt:lpstr>Изучением водоёмов занимается наука - гидрология. </vt:lpstr>
      <vt:lpstr>Растения водоёма.</vt:lpstr>
      <vt:lpstr>Слайд 5</vt:lpstr>
      <vt:lpstr>Слайд 6</vt:lpstr>
      <vt:lpstr>Слайд 7</vt:lpstr>
      <vt:lpstr>Насекомые водоёма.</vt:lpstr>
      <vt:lpstr>Слайд 9</vt:lpstr>
      <vt:lpstr>Слайд 10</vt:lpstr>
      <vt:lpstr>Птицы водоёмов.</vt:lpstr>
      <vt:lpstr>Рыбы</vt:lpstr>
      <vt:lpstr>Слайд 13</vt:lpstr>
      <vt:lpstr>Слайд 14</vt:lpstr>
      <vt:lpstr>Звери</vt:lpstr>
      <vt:lpstr>Моллюски</vt:lpstr>
      <vt:lpstr>Земноводные</vt:lpstr>
      <vt:lpstr>Ракообразные</vt:lpstr>
      <vt:lpstr>Слайд 19</vt:lpstr>
      <vt:lpstr>Кто очищает водоёмы?</vt:lpstr>
      <vt:lpstr>Слайд 21</vt:lpstr>
      <vt:lpstr>Правила друзей водоёмов.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 - природное сообщество. Водоём — постоянное или временное скопление стоячей или со сниженным стоком воды в естественных или искусственных впадинах (озёра, водохранилища, пруды и т. д.). </dc:title>
  <dc:creator>Виталий</dc:creator>
  <cp:lastModifiedBy>Виталий</cp:lastModifiedBy>
  <cp:revision>16</cp:revision>
  <dcterms:created xsi:type="dcterms:W3CDTF">2014-01-07T11:32:25Z</dcterms:created>
  <dcterms:modified xsi:type="dcterms:W3CDTF">2014-01-10T11:12:36Z</dcterms:modified>
</cp:coreProperties>
</file>