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381000" y="6075786"/>
            <a:ext cx="8458200" cy="3775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МУЗЫКАЛЬНЫЕ  И   ШУМОВЫЕ ЗВУКИ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Пользователь\Pictures\muz_instrum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5400600" cy="360250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Pictures\mysh1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на свете дети знают</a:t>
            </a:r>
            <a:br>
              <a:rPr lang="ru-RU" dirty="0" smtClean="0"/>
            </a:br>
            <a:r>
              <a:rPr lang="ru-RU" dirty="0" smtClean="0"/>
              <a:t>Звуки разные бывают.</a:t>
            </a:r>
            <a:br>
              <a:rPr lang="ru-RU" dirty="0" smtClean="0"/>
            </a:br>
            <a:r>
              <a:rPr lang="ru-RU" dirty="0" smtClean="0"/>
              <a:t>Журавлей прощальный клекот,</a:t>
            </a:r>
            <a:br>
              <a:rPr lang="ru-RU" dirty="0" smtClean="0"/>
            </a:br>
            <a:r>
              <a:rPr lang="ru-RU" dirty="0" smtClean="0"/>
              <a:t>Самолета громкий рокот. </a:t>
            </a:r>
          </a:p>
          <a:p>
            <a:r>
              <a:rPr lang="ru-RU" dirty="0" smtClean="0"/>
              <a:t>Гул машины во дворе</a:t>
            </a:r>
            <a:br>
              <a:rPr lang="ru-RU" dirty="0" smtClean="0"/>
            </a:br>
            <a:r>
              <a:rPr lang="ru-RU" dirty="0" smtClean="0"/>
              <a:t>Лай собаки в конуре</a:t>
            </a:r>
            <a:br>
              <a:rPr lang="ru-RU" dirty="0" smtClean="0"/>
            </a:br>
            <a:r>
              <a:rPr lang="ru-RU" dirty="0" smtClean="0"/>
              <a:t>Стук колес и шум станка,</a:t>
            </a:r>
            <a:br>
              <a:rPr lang="ru-RU" dirty="0" smtClean="0"/>
            </a:br>
            <a:r>
              <a:rPr lang="ru-RU" dirty="0" smtClean="0"/>
              <a:t>Тихий шелест ветерка</a:t>
            </a:r>
            <a:r>
              <a:rPr lang="ru-RU" dirty="0" smtClean="0"/>
              <a:t>.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</a:t>
            </a:r>
            <a:r>
              <a:rPr lang="ru-RU" b="1" dirty="0" smtClean="0"/>
              <a:t>звуки - шумовые</a:t>
            </a:r>
            <a:r>
              <a:rPr lang="ru-RU" dirty="0" smtClean="0"/>
              <a:t>.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Только есть еще другие:</a:t>
            </a:r>
            <a:br>
              <a:rPr lang="ru-RU" dirty="0" smtClean="0"/>
            </a:br>
            <a:r>
              <a:rPr lang="ru-RU" dirty="0" smtClean="0"/>
              <a:t>Не шуршание, не стуки -</a:t>
            </a:r>
            <a:br>
              <a:rPr lang="ru-RU" dirty="0" smtClean="0"/>
            </a:br>
            <a:r>
              <a:rPr lang="ru-RU" b="1" dirty="0" smtClean="0"/>
              <a:t>Музыкальные есть звуки.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sobaka1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1628800"/>
            <a:ext cx="1930548" cy="166685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av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45024"/>
            <a:ext cx="2304256" cy="259271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samole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3501008"/>
            <a:ext cx="208823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свете много разных звуков, мы всегда что-нибудь слышим: шорохи, скрип веток, журчание воды, стрекотание кузнечика. Это </a:t>
            </a:r>
            <a:r>
              <a:rPr lang="ru-RU" sz="2400" b="1" dirty="0" smtClean="0"/>
              <a:t>Звуки-шумы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Чтобы с ними познакомиться, нужно только хорошенько прислушаться ко всему, что происходит вокруг. Все что движется вокруг нас, издает звуки, шумы. И даже самые слабые звуковые волны воздействуют на нас помимо нашей воли. </a:t>
            </a:r>
            <a:br>
              <a:rPr lang="ru-RU" sz="2400" dirty="0" smtClean="0"/>
            </a:br>
            <a:r>
              <a:rPr lang="ru-RU" sz="2400" b="1" dirty="0" smtClean="0"/>
              <a:t>Шум</a:t>
            </a:r>
            <a:r>
              <a:rPr lang="ru-RU" sz="2400" dirty="0" smtClean="0"/>
              <a:t> может быть приятен или неприятен, в зависимости от нашего настроения. Иногда мы говорим "шум дождя", а иногда - "музыка дождя" Правда красиво звучит? </a:t>
            </a:r>
            <a:br>
              <a:rPr lang="ru-RU" sz="2400" dirty="0" smtClean="0"/>
            </a:br>
            <a:r>
              <a:rPr lang="ru-RU" sz="2400" dirty="0" smtClean="0"/>
              <a:t>Но шумы нельзя превратить в ноты, хотя многие музыкальные инструменты научились ПОДРАЖАТЬ им. </a:t>
            </a:r>
          </a:p>
          <a:p>
            <a:r>
              <a:rPr lang="ru-RU" sz="2400" dirty="0" smtClean="0"/>
              <a:t>Есть еще </a:t>
            </a:r>
            <a:r>
              <a:rPr lang="ru-RU" sz="2400" b="1" dirty="0" smtClean="0"/>
              <a:t>звуки речи</a:t>
            </a:r>
            <a:r>
              <a:rPr lang="ru-RU" sz="2400" dirty="0" smtClean="0"/>
              <a:t> из которых складываются слова</a:t>
            </a:r>
            <a:r>
              <a:rPr lang="ru-RU" dirty="0" smtClean="0"/>
              <a:t>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Но самые интересные - это МУЗЫКАЛЬНЫЕ ЗВУКИ</a:t>
            </a:r>
          </a:p>
          <a:p>
            <a:r>
              <a:rPr lang="ru-RU" sz="3200" dirty="0" smtClean="0"/>
              <a:t>Только самый внимательный сможет услышать их голоса, познакомиться с ними, подружиться и тогда звуки помогут освоить музыкальную азбуку и попасть в Страну большой Музыки!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звуки шумовые и музыкальные</a:t>
            </a:r>
            <a:endParaRPr lang="ru-RU" dirty="0"/>
          </a:p>
        </p:txBody>
      </p:sp>
      <p:pic>
        <p:nvPicPr>
          <p:cNvPr id="3074" name="Picture 2" descr="C:\Users\Пользователь\Pictures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1772816"/>
            <a:ext cx="2971552" cy="2314997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1628801"/>
            <a:ext cx="3433514" cy="270983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797152"/>
            <a:ext cx="36004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72816"/>
            <a:ext cx="1893763" cy="1753741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Pictures\2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92696"/>
            <a:ext cx="2599457" cy="284586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Pictures\b23edd4217ef7aee58f34cf7c115a4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4813" y="4581128"/>
            <a:ext cx="2537147" cy="1492647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Pictures\babies_2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2304256" cy="2176661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Pictures\51356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6672"/>
            <a:ext cx="2181126" cy="2159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68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Найди звуки шумовые и музыкальные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</cp:revision>
  <dcterms:created xsi:type="dcterms:W3CDTF">2012-04-16T13:13:38Z</dcterms:created>
  <dcterms:modified xsi:type="dcterms:W3CDTF">2012-04-16T14:01:48Z</dcterms:modified>
</cp:coreProperties>
</file>