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70" r:id="rId4"/>
    <p:sldId id="273" r:id="rId5"/>
    <p:sldId id="275" r:id="rId6"/>
    <p:sldId id="27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BDDED8-0B78-4D36-B0CB-8CC07335B8B1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2461C1-BD37-4A65-93F3-19E0AD5386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ПРЕВРАЩЕНИЯ  ВОДЫ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24744"/>
            <a:ext cx="7992888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ПРОЦЕСС – переход  вещества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из  одного  состояния  в  другое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564904"/>
            <a:ext cx="3180679" cy="76944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испарение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4941168"/>
            <a:ext cx="3410998" cy="76944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замерзание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5013176"/>
            <a:ext cx="2705356" cy="76944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т а я </a:t>
            </a:r>
            <a:r>
              <a:rPr lang="ru-RU" sz="4400" b="1" dirty="0" err="1" smtClean="0"/>
              <a:t>н</a:t>
            </a:r>
            <a:r>
              <a:rPr lang="ru-RU" sz="4400" b="1" dirty="0" smtClean="0"/>
              <a:t> и е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2636912"/>
            <a:ext cx="3838102" cy="76944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конденсация</a:t>
            </a:r>
            <a:endParaRPr lang="ru-RU" sz="4400" b="1" dirty="0"/>
          </a:p>
        </p:txBody>
      </p:sp>
      <p:pic>
        <p:nvPicPr>
          <p:cNvPr id="13" name="Рисунок 12" descr="0a22d945860c38fc5dbf615626a5e5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060848"/>
            <a:ext cx="1957493" cy="1429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gandex_ru-18509_8145_Blue_ice_cubes.jpg"/>
          <p:cNvPicPr>
            <a:picLocks noChangeAspect="1"/>
          </p:cNvPicPr>
          <p:nvPr/>
        </p:nvPicPr>
        <p:blipFill>
          <a:blip r:embed="rId3" cstate="print"/>
          <a:srcRect l="25588" t="8421" b="17240"/>
          <a:stretch>
            <a:fillRect/>
          </a:stretch>
        </p:blipFill>
        <p:spPr>
          <a:xfrm>
            <a:off x="3491880" y="4941168"/>
            <a:ext cx="2191197" cy="1512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0_a219_c1f891b2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429000"/>
            <a:ext cx="2051720" cy="1538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0_a219_c1f891b2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429000"/>
            <a:ext cx="2051720" cy="1538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Выгнутая вправо стрелка 18"/>
          <p:cNvSpPr/>
          <p:nvPr/>
        </p:nvSpPr>
        <p:spPr>
          <a:xfrm>
            <a:off x="5364088" y="3140968"/>
            <a:ext cx="1595616" cy="20882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 rot="10800000">
            <a:off x="2123728" y="2996952"/>
            <a:ext cx="1595616" cy="20882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0000029.jpg"/>
          <p:cNvPicPr>
            <a:picLocks noChangeAspect="1"/>
          </p:cNvPicPr>
          <p:nvPr/>
        </p:nvPicPr>
        <p:blipFill>
          <a:blip r:embed="rId2" cstate="print"/>
          <a:srcRect l="20930" t="3439" r="16279" b="10582"/>
          <a:stretch>
            <a:fillRect/>
          </a:stretch>
        </p:blipFill>
        <p:spPr>
          <a:xfrm>
            <a:off x="4716016" y="3429000"/>
            <a:ext cx="1944216" cy="1800200"/>
          </a:xfrm>
          <a:prstGeom prst="rect">
            <a:avLst/>
          </a:prstGeom>
          <a:ln w="7620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88640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ПРЕВРАЩЕНИЯ  ВОДЫ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564904"/>
            <a:ext cx="1944216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Превращение</a:t>
            </a:r>
          </a:p>
          <a:p>
            <a:pPr algn="ctr"/>
            <a:r>
              <a:rPr lang="ru-RU" sz="2000" b="1" dirty="0" smtClean="0"/>
              <a:t>  воды  в  лёд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2564904"/>
            <a:ext cx="1944216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Превращение</a:t>
            </a:r>
          </a:p>
          <a:p>
            <a:pPr algn="ctr"/>
            <a:r>
              <a:rPr lang="ru-RU" sz="2000" b="1" dirty="0" smtClean="0"/>
              <a:t>  пара  в  воду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2564904"/>
            <a:ext cx="1944216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Превращение  </a:t>
            </a:r>
          </a:p>
          <a:p>
            <a:pPr algn="ctr"/>
            <a:r>
              <a:rPr lang="ru-RU" sz="2000" b="1" dirty="0" smtClean="0"/>
              <a:t>воды  в  пар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2564904"/>
            <a:ext cx="1944216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Превращение </a:t>
            </a:r>
          </a:p>
          <a:p>
            <a:pPr algn="ctr"/>
            <a:r>
              <a:rPr lang="ru-RU" sz="2000" b="1" dirty="0" smtClean="0"/>
              <a:t> льда  в  воду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6093296"/>
            <a:ext cx="2088232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КОНДЕНСАЦИЯ 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ПАРА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6093296"/>
            <a:ext cx="2016224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ТАЯНИЕ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ЛЬДА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6093296"/>
            <a:ext cx="2016224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ЗАМЕРЗАНИЕ 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6093296"/>
            <a:ext cx="2016224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ИСПАРЕНИЕ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 ВОДЫ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736" y="134076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   называется  процесс?</a:t>
            </a:r>
            <a:endParaRPr lang="ru-RU" sz="2800" b="1" dirty="0"/>
          </a:p>
        </p:txBody>
      </p:sp>
      <p:pic>
        <p:nvPicPr>
          <p:cNvPr id="21" name="Рисунок 20" descr="tuman.jpg"/>
          <p:cNvPicPr>
            <a:picLocks noChangeAspect="1"/>
          </p:cNvPicPr>
          <p:nvPr/>
        </p:nvPicPr>
        <p:blipFill>
          <a:blip r:embed="rId3" cstate="print"/>
          <a:srcRect t="17741" r="3571" b="8340"/>
          <a:stretch>
            <a:fillRect/>
          </a:stretch>
        </p:blipFill>
        <p:spPr>
          <a:xfrm>
            <a:off x="2483768" y="3429000"/>
            <a:ext cx="1944216" cy="1800200"/>
          </a:xfrm>
          <a:prstGeom prst="rect">
            <a:avLst/>
          </a:prstGeom>
        </p:spPr>
      </p:pic>
      <p:pic>
        <p:nvPicPr>
          <p:cNvPr id="23" name="Рисунок 22" descr="jeep03.jpg"/>
          <p:cNvPicPr>
            <a:picLocks noChangeAspect="1"/>
          </p:cNvPicPr>
          <p:nvPr/>
        </p:nvPicPr>
        <p:blipFill>
          <a:blip r:embed="rId4" cstate="print"/>
          <a:srcRect l="21717" t="32756" r="17082"/>
          <a:stretch>
            <a:fillRect/>
          </a:stretch>
        </p:blipFill>
        <p:spPr>
          <a:xfrm>
            <a:off x="251520" y="3429000"/>
            <a:ext cx="1944216" cy="1773917"/>
          </a:xfrm>
          <a:prstGeom prst="rect">
            <a:avLst/>
          </a:prstGeom>
        </p:spPr>
      </p:pic>
      <p:pic>
        <p:nvPicPr>
          <p:cNvPr id="28" name="Рисунок 27" descr="IMG_302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3429000"/>
            <a:ext cx="1944216" cy="18002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51 L -0.24427 -0.10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22847 -0.109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-0.01551 L -0.21441 -0.109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1 L 0.25209 -0.109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j9cs3i_cont.jpg"/>
          <p:cNvPicPr>
            <a:picLocks noChangeAspect="1"/>
          </p:cNvPicPr>
          <p:nvPr/>
        </p:nvPicPr>
        <p:blipFill>
          <a:blip r:embed="rId2" cstate="print"/>
          <a:srcRect l="24758" r="8351" b="16043"/>
          <a:stretch>
            <a:fillRect/>
          </a:stretch>
        </p:blipFill>
        <p:spPr>
          <a:xfrm>
            <a:off x="5436096" y="1268760"/>
            <a:ext cx="3096344" cy="2016224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ПРЕВРАЩЕНИЯ  ВОДЫ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916832"/>
            <a:ext cx="4968552" cy="70788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    </a:t>
            </a:r>
            <a:r>
              <a:rPr lang="ru-RU" sz="2000" b="1" dirty="0" smtClean="0"/>
              <a:t>Куда  исчезает  вода  из  чайника,</a:t>
            </a:r>
          </a:p>
          <a:p>
            <a:r>
              <a:rPr lang="ru-RU" sz="2000" b="1" dirty="0" smtClean="0"/>
              <a:t>который  долго  кипит?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229200"/>
            <a:ext cx="5112568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  </a:t>
            </a:r>
            <a:r>
              <a:rPr lang="ru-RU" sz="2000" b="1" dirty="0" smtClean="0"/>
              <a:t>Откуда   летом   утром   на   траве     появляются   капельки   воды ? 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573016"/>
            <a:ext cx="5112568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  </a:t>
            </a:r>
            <a:r>
              <a:rPr lang="ru-RU" sz="2000" b="1" dirty="0" smtClean="0"/>
              <a:t>Откуда  зимой  на  ветках  деревьев  появляются  ледяные  кристаллики? </a:t>
            </a:r>
            <a:endParaRPr lang="ru-RU" sz="2000" dirty="0"/>
          </a:p>
        </p:txBody>
      </p:sp>
      <p:pic>
        <p:nvPicPr>
          <p:cNvPr id="10" name="Рисунок 9" descr="00000029.jpg"/>
          <p:cNvPicPr>
            <a:picLocks noChangeAspect="1"/>
          </p:cNvPicPr>
          <p:nvPr/>
        </p:nvPicPr>
        <p:blipFill>
          <a:blip r:embed="rId3" cstate="print"/>
          <a:srcRect b="3704"/>
          <a:stretch>
            <a:fillRect/>
          </a:stretch>
        </p:blipFill>
        <p:spPr>
          <a:xfrm>
            <a:off x="5436096" y="4581128"/>
            <a:ext cx="3096344" cy="2016224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</p:pic>
      <p:pic>
        <p:nvPicPr>
          <p:cNvPr id="12" name="Рисунок 11" descr="414070007ddf0eb7664aac53fed55115046ae77d.jpg"/>
          <p:cNvPicPr>
            <a:picLocks noChangeAspect="1"/>
          </p:cNvPicPr>
          <p:nvPr/>
        </p:nvPicPr>
        <p:blipFill>
          <a:blip r:embed="rId4" cstate="print"/>
          <a:srcRect b="21721"/>
          <a:stretch>
            <a:fillRect/>
          </a:stretch>
        </p:blipFill>
        <p:spPr>
          <a:xfrm>
            <a:off x="395536" y="2924944"/>
            <a:ext cx="3096344" cy="2016223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364088" y="126876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вода превращается в пар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292494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пар превращается в лёд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458112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пар превращается в воду</a:t>
            </a:r>
            <a:endParaRPr lang="ru-RU" sz="20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099169.jpg"/>
          <p:cNvPicPr>
            <a:picLocks noChangeAspect="1"/>
          </p:cNvPicPr>
          <p:nvPr/>
        </p:nvPicPr>
        <p:blipFill>
          <a:blip r:embed="rId2" cstate="print"/>
          <a:srcRect l="2419" t="38005" r="71062" b="48837"/>
          <a:stretch>
            <a:fillRect/>
          </a:stretch>
        </p:blipFill>
        <p:spPr>
          <a:xfrm>
            <a:off x="2483768" y="3356992"/>
            <a:ext cx="2367880" cy="792088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  <p:pic>
        <p:nvPicPr>
          <p:cNvPr id="4" name="Рисунок 3" descr="6099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8749480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Рисунок 12" descr="6099169.jpg"/>
          <p:cNvPicPr>
            <a:picLocks noChangeAspect="1"/>
          </p:cNvPicPr>
          <p:nvPr/>
        </p:nvPicPr>
        <p:blipFill>
          <a:blip r:embed="rId2" cstate="print"/>
          <a:srcRect l="16927" t="85373" r="62810" b="4101"/>
          <a:stretch>
            <a:fillRect/>
          </a:stretch>
        </p:blipFill>
        <p:spPr>
          <a:xfrm>
            <a:off x="2843808" y="5229200"/>
            <a:ext cx="1800200" cy="576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КРУГОВОРОТ  ВОДЫ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Рисунок 16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789040"/>
            <a:ext cx="1119266" cy="149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6099169.jpg"/>
          <p:cNvPicPr>
            <a:picLocks noChangeAspect="1"/>
          </p:cNvPicPr>
          <p:nvPr/>
        </p:nvPicPr>
        <p:blipFill>
          <a:blip r:embed="rId2" cstate="print"/>
          <a:srcRect l="16927" t="85373" r="62810" b="4101"/>
          <a:stretch>
            <a:fillRect/>
          </a:stretch>
        </p:blipFill>
        <p:spPr>
          <a:xfrm>
            <a:off x="6228184" y="1484784"/>
            <a:ext cx="1800200" cy="720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6099169.jpg"/>
          <p:cNvPicPr>
            <a:picLocks noChangeAspect="1"/>
          </p:cNvPicPr>
          <p:nvPr/>
        </p:nvPicPr>
        <p:blipFill>
          <a:blip r:embed="rId2" cstate="print"/>
          <a:srcRect l="15541" t="73531" r="39194" b="8048"/>
          <a:stretch>
            <a:fillRect/>
          </a:stretch>
        </p:blipFill>
        <p:spPr>
          <a:xfrm>
            <a:off x="1547664" y="5157192"/>
            <a:ext cx="3960440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6099169.jpg"/>
          <p:cNvPicPr>
            <a:picLocks noChangeAspect="1"/>
          </p:cNvPicPr>
          <p:nvPr/>
        </p:nvPicPr>
        <p:blipFill>
          <a:blip r:embed="rId2" cstate="print"/>
          <a:srcRect l="55868" b="77785"/>
          <a:stretch>
            <a:fillRect/>
          </a:stretch>
        </p:blipFill>
        <p:spPr>
          <a:xfrm>
            <a:off x="5004048" y="1268760"/>
            <a:ext cx="3861320" cy="121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6099169.jpg"/>
          <p:cNvPicPr>
            <a:picLocks noChangeAspect="1"/>
          </p:cNvPicPr>
          <p:nvPr/>
        </p:nvPicPr>
        <p:blipFill>
          <a:blip r:embed="rId2" cstate="print"/>
          <a:srcRect l="2419" t="38005" r="71062" b="48837"/>
          <a:stretch>
            <a:fillRect/>
          </a:stretch>
        </p:blipFill>
        <p:spPr>
          <a:xfrm>
            <a:off x="2483768" y="3501008"/>
            <a:ext cx="2367880" cy="792088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85185E-6 L 6.94444E-6 -0.24144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5301 C 0.02118 -0.09421 0.04219 -0.13519 0.10261 -0.17199 C 0.16302 -0.2088 0.31979 -0.25671 0.3632 -0.27361 " pathEditMode="relative" ptsTypes="a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1.85185E-6 L 8.05556E-6 0.2625 " pathEditMode="relative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3874336_2885b473c7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8177769" cy="51125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БЕРЕГИТЕ  ЗЕМЛЮ !!!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492896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 за  урок!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1952</TotalTime>
  <Words>113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ПРЕВРАЩЕНИЯ И   КРУГОВОРОТ   ВОДЫ</dc:title>
  <dc:creator>Татьяна</dc:creator>
  <cp:lastModifiedBy>RizBars</cp:lastModifiedBy>
  <cp:revision>207</cp:revision>
  <dcterms:created xsi:type="dcterms:W3CDTF">2011-06-08T18:58:29Z</dcterms:created>
  <dcterms:modified xsi:type="dcterms:W3CDTF">2014-03-18T21:25:07Z</dcterms:modified>
</cp:coreProperties>
</file>