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УРОК ОКРУЖАЮЩЕГО МИРА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 КЛАСС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68760"/>
            <a:ext cx="74745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ПРЕВРАЩЕНИЯ  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КРУГОВОРОТ  ВОДЫ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736" y="5661248"/>
            <a:ext cx="5466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Наша планета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7874" y="5661248"/>
            <a:ext cx="252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hq-wallpapers_ru_space_4182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55806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470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Планета Земля без воды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earth_Earth_without_water_2_1__Adirondack.jpg"/>
          <p:cNvPicPr>
            <a:picLocks noChangeAspect="1"/>
          </p:cNvPicPr>
          <p:nvPr/>
        </p:nvPicPr>
        <p:blipFill>
          <a:blip r:embed="rId2" cstate="print"/>
          <a:srcRect l="3502" t="13778" r="4304" b="14946"/>
          <a:stretch>
            <a:fillRect/>
          </a:stretch>
        </p:blipFill>
        <p:spPr>
          <a:xfrm>
            <a:off x="467544" y="2060848"/>
            <a:ext cx="8280920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708920"/>
            <a:ext cx="2229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cs typeface="Arial" pitchFamily="34" charset="0"/>
              </a:rPr>
              <a:t>Почему  исчез</a:t>
            </a:r>
          </a:p>
          <a:p>
            <a:r>
              <a:rPr lang="ru-RU" sz="2400" dirty="0">
                <a:cs typeface="Arial" pitchFamily="34" charset="0"/>
              </a:rPr>
              <a:t>г</a:t>
            </a:r>
            <a:r>
              <a:rPr lang="ru-RU" sz="2400" dirty="0" smtClean="0">
                <a:cs typeface="Arial" pitchFamily="34" charset="0"/>
              </a:rPr>
              <a:t>олубой цвет?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4941168"/>
            <a:ext cx="2285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Почему  исчез</a:t>
            </a:r>
          </a:p>
          <a:p>
            <a:r>
              <a:rPr lang="ru-RU" sz="2400" dirty="0" smtClean="0"/>
              <a:t>зелёный  цвет?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77xxx.jpg"/>
          <p:cNvPicPr>
            <a:picLocks noChangeAspect="1"/>
          </p:cNvPicPr>
          <p:nvPr/>
        </p:nvPicPr>
        <p:blipFill>
          <a:blip r:embed="rId2" cstate="print"/>
          <a:srcRect l="12820" r="5128" b="14286"/>
          <a:stretch>
            <a:fillRect/>
          </a:stretch>
        </p:blipFill>
        <p:spPr>
          <a:xfrm>
            <a:off x="6012160" y="4221088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Рисунок 10" descr="872cc0912c600c076df259bab2eed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21088"/>
            <a:ext cx="2808312" cy="193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16d1326e9f7d.jpg"/>
          <p:cNvPicPr>
            <a:picLocks noChangeAspect="1"/>
          </p:cNvPicPr>
          <p:nvPr/>
        </p:nvPicPr>
        <p:blipFill>
          <a:blip r:embed="rId4" cstate="print"/>
          <a:srcRect l="10655" t="3035" b="5901"/>
          <a:stretch>
            <a:fillRect/>
          </a:stretch>
        </p:blipFill>
        <p:spPr>
          <a:xfrm>
            <a:off x="3131840" y="4221088"/>
            <a:ext cx="2808312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kids-in-a-circ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4482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 descr="d2c11e288b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221088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 descr="1239197258_18_03_2009_0064917001237329805_dalantech.jpg"/>
          <p:cNvPicPr>
            <a:picLocks noChangeAspect="1"/>
          </p:cNvPicPr>
          <p:nvPr/>
        </p:nvPicPr>
        <p:blipFill>
          <a:blip r:embed="rId7" cstate="print"/>
          <a:srcRect r="4668"/>
          <a:stretch>
            <a:fillRect/>
          </a:stretch>
        </p:blipFill>
        <p:spPr>
          <a:xfrm>
            <a:off x="6012160" y="1844824"/>
            <a:ext cx="2808312" cy="1947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6144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 И  ЖИЗНЬ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196752"/>
            <a:ext cx="4007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Где  содержится вода?</a:t>
            </a:r>
            <a:endParaRPr lang="ru-RU" sz="2800" b="1" dirty="0"/>
          </a:p>
        </p:txBody>
      </p:sp>
      <p:pic>
        <p:nvPicPr>
          <p:cNvPr id="10" name="Рисунок 9" descr="original.jpg"/>
          <p:cNvPicPr>
            <a:picLocks noChangeAspect="1"/>
          </p:cNvPicPr>
          <p:nvPr/>
        </p:nvPicPr>
        <p:blipFill>
          <a:blip r:embed="rId8" cstate="print"/>
          <a:srcRect l="9866" t="10688" b="3811"/>
          <a:stretch>
            <a:fillRect/>
          </a:stretch>
        </p:blipFill>
        <p:spPr>
          <a:xfrm>
            <a:off x="3131840" y="184482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39acfd12d43acf8cf1fc0e527d.jpg"/>
          <p:cNvPicPr>
            <a:picLocks noChangeAspect="1"/>
          </p:cNvPicPr>
          <p:nvPr/>
        </p:nvPicPr>
        <p:blipFill>
          <a:blip r:embed="rId2" cstate="print"/>
          <a:srcRect l="14944"/>
          <a:stretch>
            <a:fillRect/>
          </a:stretch>
        </p:blipFill>
        <p:spPr>
          <a:xfrm>
            <a:off x="313184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Рисунок 27" descr="0_26e67_89544263_XL.jpg"/>
          <p:cNvPicPr>
            <a:picLocks noChangeAspect="1"/>
          </p:cNvPicPr>
          <p:nvPr/>
        </p:nvPicPr>
        <p:blipFill>
          <a:blip r:embed="rId3" cstate="print"/>
          <a:srcRect l="15561" t="16401" r="13041" b="22700"/>
          <a:stretch>
            <a:fillRect/>
          </a:stretch>
        </p:blipFill>
        <p:spPr>
          <a:xfrm>
            <a:off x="313184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Рисунок 28" descr="0a0729970c589191523d0b6730e52c12.jpg"/>
          <p:cNvPicPr>
            <a:picLocks noChangeAspect="1"/>
          </p:cNvPicPr>
          <p:nvPr/>
        </p:nvPicPr>
        <p:blipFill>
          <a:blip r:embed="rId4" cstate="print"/>
          <a:srcRect l="3932" t="22862" r="25194" b="3478"/>
          <a:stretch>
            <a:fillRect/>
          </a:stretch>
        </p:blipFill>
        <p:spPr>
          <a:xfrm>
            <a:off x="313184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8" name="Рисунок 37" descr="beluga-whale_458_600x450.jpg"/>
          <p:cNvPicPr>
            <a:picLocks noChangeAspect="1"/>
          </p:cNvPicPr>
          <p:nvPr/>
        </p:nvPicPr>
        <p:blipFill>
          <a:blip r:embed="rId5" cstate="print"/>
          <a:srcRect r="11555" b="11580"/>
          <a:stretch>
            <a:fillRect/>
          </a:stretch>
        </p:blipFill>
        <p:spPr>
          <a:xfrm>
            <a:off x="313184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Рисунок 29" descr="009731-dolphinarium.jpg"/>
          <p:cNvPicPr>
            <a:picLocks noChangeAspect="1"/>
          </p:cNvPicPr>
          <p:nvPr/>
        </p:nvPicPr>
        <p:blipFill>
          <a:blip r:embed="rId6" cstate="print"/>
          <a:srcRect b="13461"/>
          <a:stretch>
            <a:fillRect/>
          </a:stretch>
        </p:blipFill>
        <p:spPr>
          <a:xfrm>
            <a:off x="313184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51720" y="332656"/>
            <a:ext cx="47624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 -  ДОМ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0_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Рисунок 13" descr="2_26boxjellyfish.jpg"/>
          <p:cNvPicPr>
            <a:picLocks noChangeAspect="1"/>
          </p:cNvPicPr>
          <p:nvPr/>
        </p:nvPicPr>
        <p:blipFill>
          <a:blip r:embed="rId8" cstate="print"/>
          <a:srcRect l="8614" t="8058" r="17925" b="15826"/>
          <a:stretch>
            <a:fillRect/>
          </a:stretch>
        </p:blipFill>
        <p:spPr>
          <a:xfrm>
            <a:off x="6012160" y="1988840"/>
            <a:ext cx="280831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Рисунок 16" descr="0_15e05_dcaabc52_X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Рисунок 19" descr="d4d4313f088e.jpg"/>
          <p:cNvPicPr>
            <a:picLocks noChangeAspect="1"/>
          </p:cNvPicPr>
          <p:nvPr/>
        </p:nvPicPr>
        <p:blipFill>
          <a:blip r:embed="rId10" cstate="print"/>
          <a:srcRect l="14563" b="5842"/>
          <a:stretch>
            <a:fillRect/>
          </a:stretch>
        </p:blipFill>
        <p:spPr>
          <a:xfrm>
            <a:off x="313184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Рисунок 22" descr="d_600_800_3625.jpg"/>
          <p:cNvPicPr>
            <a:picLocks noChangeAspect="1"/>
          </p:cNvPicPr>
          <p:nvPr/>
        </p:nvPicPr>
        <p:blipFill>
          <a:blip r:embed="rId11" cstate="print"/>
          <a:srcRect l="8421" t="15981" r="7476" b="7161"/>
          <a:stretch>
            <a:fillRect/>
          </a:stretch>
        </p:blipFill>
        <p:spPr>
          <a:xfrm>
            <a:off x="601216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Рисунок 14" descr="0_18819_305a6539_XL.jpg"/>
          <p:cNvPicPr>
            <a:picLocks noChangeAspect="1"/>
          </p:cNvPicPr>
          <p:nvPr/>
        </p:nvPicPr>
        <p:blipFill>
          <a:blip r:embed="rId12" cstate="print"/>
          <a:srcRect l="14086" t="14766" r="18257" b="14314"/>
          <a:stretch>
            <a:fillRect/>
          </a:stretch>
        </p:blipFill>
        <p:spPr>
          <a:xfrm>
            <a:off x="251520" y="1988840"/>
            <a:ext cx="2808312" cy="1950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Рисунок 20" descr="10d6774ac038_ray001.jpg"/>
          <p:cNvPicPr>
            <a:picLocks noChangeAspect="1"/>
          </p:cNvPicPr>
          <p:nvPr/>
        </p:nvPicPr>
        <p:blipFill>
          <a:blip r:embed="rId13" cstate="print"/>
          <a:srcRect l="2751" t="11407" r="6688" b="7899"/>
          <a:stretch>
            <a:fillRect/>
          </a:stretch>
        </p:blipFill>
        <p:spPr>
          <a:xfrm>
            <a:off x="601216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Рисунок 21" descr="6af90743400f.jpg"/>
          <p:cNvPicPr>
            <a:picLocks noChangeAspect="1"/>
          </p:cNvPicPr>
          <p:nvPr/>
        </p:nvPicPr>
        <p:blipFill>
          <a:blip r:embed="rId14" cstate="print"/>
          <a:srcRect l="4641" t="13366" r="13460" b="20027"/>
          <a:stretch>
            <a:fillRect/>
          </a:stretch>
        </p:blipFill>
        <p:spPr>
          <a:xfrm>
            <a:off x="6012160" y="4365104"/>
            <a:ext cx="2808311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Рисунок 23" descr="f42c13a383e6.jpg"/>
          <p:cNvPicPr>
            <a:picLocks noChangeAspect="1"/>
          </p:cNvPicPr>
          <p:nvPr/>
        </p:nvPicPr>
        <p:blipFill>
          <a:blip r:embed="rId15" cstate="print"/>
          <a:srcRect l="5113" t="24612" b="3456"/>
          <a:stretch>
            <a:fillRect/>
          </a:stretch>
        </p:blipFill>
        <p:spPr>
          <a:xfrm>
            <a:off x="601216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Рисунок 31" descr="0_698e_5e4f3f1c_XL.jpg"/>
          <p:cNvPicPr>
            <a:picLocks noChangeAspect="1"/>
          </p:cNvPicPr>
          <p:nvPr/>
        </p:nvPicPr>
        <p:blipFill>
          <a:blip r:embed="rId16" cstate="print"/>
          <a:srcRect l="5775" t="11790" r="5775" b="26581"/>
          <a:stretch>
            <a:fillRect/>
          </a:stretch>
        </p:blipFill>
        <p:spPr>
          <a:xfrm>
            <a:off x="25152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3" name="Рисунок 32" descr="67802066.jpg"/>
          <p:cNvPicPr>
            <a:picLocks noChangeAspect="1"/>
          </p:cNvPicPr>
          <p:nvPr/>
        </p:nvPicPr>
        <p:blipFill>
          <a:blip r:embed="rId17" cstate="print"/>
          <a:srcRect t="10976" r="9756"/>
          <a:stretch>
            <a:fillRect/>
          </a:stretch>
        </p:blipFill>
        <p:spPr>
          <a:xfrm>
            <a:off x="25152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Рисунок 33" descr="a6297874956f0b858b1dcd8bccd.jpg"/>
          <p:cNvPicPr>
            <a:picLocks noChangeAspect="1"/>
          </p:cNvPicPr>
          <p:nvPr/>
        </p:nvPicPr>
        <p:blipFill>
          <a:blip r:embed="rId18" cstate="print"/>
          <a:srcRect t="6903" b="3312"/>
          <a:stretch>
            <a:fillRect/>
          </a:stretch>
        </p:blipFill>
        <p:spPr>
          <a:xfrm>
            <a:off x="25152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" name="Рисунок 34" descr="971sea_turtl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13184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6" name="Рисунок 35" descr="picturecontent-pid-4884.jpg"/>
          <p:cNvPicPr>
            <a:picLocks noChangeAspect="1"/>
          </p:cNvPicPr>
          <p:nvPr/>
        </p:nvPicPr>
        <p:blipFill>
          <a:blip r:embed="rId20" cstate="print"/>
          <a:srcRect l="2953" t="3937" r="2548" b="5501"/>
          <a:stretch>
            <a:fillRect/>
          </a:stretch>
        </p:blipFill>
        <p:spPr>
          <a:xfrm>
            <a:off x="313184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7" name="Рисунок 36" descr="voda_65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131840" y="436510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Рисунок 18" descr="8987dc03b06e28dccb0ab8d92c1_prev.jpg"/>
          <p:cNvPicPr>
            <a:picLocks noChangeAspect="1"/>
          </p:cNvPicPr>
          <p:nvPr/>
        </p:nvPicPr>
        <p:blipFill>
          <a:blip r:embed="rId22" cstate="print"/>
          <a:srcRect r="10279" b="12372"/>
          <a:stretch>
            <a:fillRect/>
          </a:stretch>
        </p:blipFill>
        <p:spPr>
          <a:xfrm>
            <a:off x="251520" y="4365104"/>
            <a:ext cx="280831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403648" y="1196752"/>
            <a:ext cx="604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Какие  животные  живут  в  воде?</a:t>
            </a:r>
            <a:endParaRPr lang="ru-RU" sz="2800" b="1" dirty="0"/>
          </a:p>
        </p:txBody>
      </p:sp>
      <p:pic>
        <p:nvPicPr>
          <p:cNvPr id="26" name="Рисунок 25" descr="1214573825_34070038_afe376b9a2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51520" y="1988840"/>
            <a:ext cx="280831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Рисунок 30" descr="sea_fish19.jpg"/>
          <p:cNvPicPr>
            <a:picLocks noChangeAspect="1"/>
          </p:cNvPicPr>
          <p:nvPr/>
        </p:nvPicPr>
        <p:blipFill>
          <a:blip r:embed="rId24" cstate="print"/>
          <a:srcRect b="10000"/>
          <a:stretch>
            <a:fillRect/>
          </a:stretch>
        </p:blipFill>
        <p:spPr>
          <a:xfrm>
            <a:off x="251520" y="1988840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 descr="745994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51520" y="1988840"/>
            <a:ext cx="279979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1953</TotalTime>
  <Words>42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ПРЕВРАЩЕНИЯ И   КРУГОВОРОТ   ВОДЫ</dc:title>
  <dc:creator>Татьяна</dc:creator>
  <cp:lastModifiedBy>RizBars</cp:lastModifiedBy>
  <cp:revision>209</cp:revision>
  <dcterms:created xsi:type="dcterms:W3CDTF">2011-06-08T18:58:29Z</dcterms:created>
  <dcterms:modified xsi:type="dcterms:W3CDTF">2014-03-18T21:14:22Z</dcterms:modified>
</cp:coreProperties>
</file>