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8" r:id="rId4"/>
    <p:sldId id="257" r:id="rId5"/>
    <p:sldId id="259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49" autoAdjust="0"/>
    <p:restoredTop sz="94660"/>
  </p:normalViewPr>
  <p:slideViewPr>
    <p:cSldViewPr>
      <p:cViewPr varScale="1">
        <p:scale>
          <a:sx n="68" d="100"/>
          <a:sy n="68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yandex.ru/yandsearch?source=wiz&amp;fp=0&amp;img_url=http://img15.nnm.ru/7/4/f/2/c/0493150d70581156faa081e71a9_prev.jpg&amp;text=%D0%BA%D0%B0%D1%80%D1%82%D0%B8%D0%BD%D0%BA%D0%B0%20%D0%BF%D0%BE%D1%81%D1%8B%D0%BB%D0%BE%D0%BA&amp;noreask=1&amp;pos=9&amp;lr=47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hyperlink" Target="http://images.yandex.ru/yandsearch?source=wiz&amp;fp=2&amp;img_url=http://img1.liveinternet.ru/images/foto/b/3/355/3515355/f_18847454_small.jpg&amp;uinfo=ww-1349-wh-542-fw-1124-fh-448-pd-1&amp;p=2&amp;text=%D0%BA%D0%B0%D1%80%D1%82%D0%B8%D0%BD%D0%BA%D0%B0%20%D0%BF%D0%BE%D1%81%D1%8B%D0%BB%D0%BE%D0%BA&amp;noreask=1&amp;pos=75&amp;rpt=simage&amp;lr=4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yandex.ru/yandsearch?text=%D0%BA%D0%B0%D1%80%D1%82%D0%B8%D0%BD%D0%BA%D0%B0%20%D0%B1%D0%B0%D0%BD%D0%B4%D0%B5%D1%80%D0%BE%D0%BB%D1%8C&amp;img_url=http://www.kakprosto.ru/sites/kakprosto/files/styles/article-main/public/images/201109/59754/main-59754-1f32d969c46a5f618e27b3f9057d030d.jpg&amp;pos=8&amp;rpt=simage&amp;lr=47&amp;noreask=1&amp;source=wiz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hyperlink" Target="http://images.yandex.ru/yandsearch?source=wiz&amp;fp=1&amp;img_url=http://www.newsprom.ru/photo/126501260103088.jpg&amp;uinfo=ww-1349-wh-542-fw-1124-fh-448-pd-1&amp;p=1&amp;text=%D0%BA%D0%B0%D1%80%D1%82%D0%B8%D0%BD%D0%BA%D0%B0%20%D0%B1%D0%B0%D0%BD%D0%B4%D0%B5%D1%80%D0%BE%D0%BB%D1%8C&amp;noreask=1&amp;pos=46&amp;rpt=simage&amp;lr=4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ages.yandex.ru/yandsearch?text=%D0%BA%D0%B0%D1%80%D1%82%D0%B8%D0%BD%D0%BA%D0%B0%20%D0%B1%D0%B0%D0%BD%D0%B4%D0%B5%D1%80%D0%BE%D0%BB%D1%8C%20%D1%81%D0%BE%20%D1%88%D1%82%D0%B5%D0%BC%D0%BF%D0%B5%D0%BB%D0%B5%D0%BC&amp;fp=0&amp;img_url=http://post-marka.ru/image-stamps/banderol-13-aprelya-1903.gif&amp;pos=1&amp;uinfo=ww-1349-wh-542-fw-1124-fh-448-pd-1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hyperlink" Target="http://images.yandex.ru/yandsearch?p=3&amp;text=%D0%BA%D0%B0%D1%80%D1%82%D0%B8%D0%BD%D0%BA%D0%B0%20%D0%B1%D0%B0%D0%BD%D0%B4%D0%B5%D1%80%D0%BE%D0%BB%D1%8C%20%D1%81%D0%BE%20%D1%88%D1%82%D0%B5%D0%BC%D0%BF%D0%B5%D0%BB%D0%B5%D0%BC&amp;fp=3&amp;img_url=http://i1002.photobucket.com/albums/af147/maptrekker/StampBoards/EgyptParcels.jpg&amp;pos=111&amp;uinfo=ww-1349-wh-542-fw-1124-fh-448-pd-1&amp;rpt=simag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hyperlink" Target="http://images.yandex.ru/yandsearch?source=wiz&amp;fp=2&amp;img_url=http://www.barach-63.ru/wp-content/uploads/2012/01/torgovoe-oborudovanie-visy-photo.jpg&amp;uinfo=ww-1349-wh-542-fw-1124-fh-448-pd-1&amp;p=2&amp;text=%D0%BA%D0%B0%D1%80%D1%82%D0%B8%D0%BD%D0%BA%D0%B0%20%D0%B2%D0%B5%D1%81%D0%BE%D0%B2%20%D0%B8%20%D1%81%D1%82%D0%B5%D0%BB%D0%BB%D0%B0%D0%B6%D0%B5%D0%B9&amp;noreask=1&amp;pos=66&amp;rpt=simage&amp;lr=4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fp=2&amp;img_url=http://volgograd.dorus.ru/photos/4889570.jpg&amp;uinfo=ww-1349-wh-542-fw-1124-fh-448-pd-1&amp;p=2&amp;text=%D0%BA%D0%B0%D1%80%D1%82%D0%B8%D0%BD%D0%BA%D0%B0%20%D0%B2%D0%B5%D1%81%D0%BE%D0%B2%20%D0%B8%20%D1%81%D1%82%D0%B5%D0%BB%D0%BB%D0%B0%D0%B6%D0%B5%D0%B9&amp;noreask=1&amp;pos=87&amp;rpt=simage&amp;lr=47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://images.yandex.ru/yandsearch?source=wiz&amp;fp=2&amp;img_url=http://chelyabinsk.dorus.ru/photos/3671553_mini.jpg&amp;uinfo=ww-1349-wh-542-fw-1124-fh-448-pd-1&amp;p=2&amp;text=%D0%BA%D0%B0%D1%80%D1%82%D0%B8%D0%BD%D0%BA%D0%B0%20%D0%B2%D0%B5%D1%81%D0%BE%D0%B2%20%D0%B8%20%D1%81%D1%82%D0%B5%D0%BB%D0%BB%D0%B0%D0%B6%D0%B5%D0%B9&amp;noreask=1&amp;pos=86&amp;rpt=simage&amp;lr=4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mages.yandex.ru/yandsearch?source=wiz&amp;fp=0&amp;img_url=http://www.mks-ks.ru/img/golubi.JPG&amp;text=%D0%BA%D0%B0%D1%80%D1%82%D0%B8%D0%BD%D0%BA%D0%B8%20%D0%BF%D0%BE%D1%87%D1%82%D0%BE%D0%B2%D0%BE%D0%B3%D0%BE%20%D0%B3%D0%BE%D0%BB%D1%83%D0%B1%D1%8F&amp;noreask=1&amp;pos=25&amp;lr=47&amp;rpt=simage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hyperlink" Target="http://images.yandex.ru/yandsearch?source=wiz&amp;fp=0&amp;img_url=http://sob.ru/upload/Image/2011/09/5117_golub.jpg&amp;text=%D0%BA%D0%B0%D1%80%D1%82%D0%B8%D0%BD%D0%BA%D0%B8%20%D0%BF%D0%BE%D1%87%D1%82%D0%BE%D0%B2%D0%BE%D0%B3%D0%BE%20%D0%B3%D0%BE%D0%BB%D1%83%D0%B1%D1%8F&amp;noreask=1&amp;pos=1&amp;lr=47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fp=1&amp;img_url=http://ecoportal.su/images/news/thumb_61112.jpg&amp;uinfo=ww-1349-wh-542-fw-1124-fh-448-pd-1&amp;p=1&amp;text=%D0%BA%D0%B0%D1%80%D1%82%D0%B8%D0%BD%D0%BA%D0%B8%20%D0%BF%D0%BE%D1%87%D1%82%D0%BE%D0%B2%D0%BE%D0%B3%D0%BE%20%D0%B3%D0%BE%D0%BB%D1%83%D0%B1%D1%8F&amp;noreask=1&amp;pos=50&amp;rpt=simage&amp;lr=47" TargetMode="External"/><Relationship Id="rId5" Type="http://schemas.openxmlformats.org/officeDocument/2006/relationships/image" Target="../media/image35.jpeg"/><Relationship Id="rId4" Type="http://schemas.openxmlformats.org/officeDocument/2006/relationships/hyperlink" Target="http://images.yandex.ru/yandsearch?source=wiz&amp;fp=0&amp;img_url=http://www.stihi.ru/pics/2010/12/02/9228.jpg&amp;text=%D0%BA%D0%B0%D1%80%D1%82%D0%B8%D0%BD%D0%BA%D0%B8%20%D0%BF%D0%BE%D1%87%D1%82%D0%BE%D0%B2%D0%BE%D0%B3%D0%BE%20%D0%B3%D0%BE%D0%BB%D1%83%D0%B1%D1%8F&amp;noreask=1&amp;pos=22&amp;lr=47&amp;rpt=simag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images.yandex.ru/yandsearch?text=%D0%BA%D0%B0%D1%80%D1%82%D0%B8%D0%BD%D0%BA%D0%B8%20%D0%BF%D0%BE%D1%87%D1%82%D0%BE%D0%B2%D0%BE%D0%B3%D0%BE%20%D0%B3%D0%BE%D0%BB%D1%83%D0%B1%D1%8F%20%D0%BD%D0%B0%20%D0%B2%D0%BE%D0%B9%D0%BD%D0%B5&amp;img_url=http://i20.ebayimg.com/01/u/000/77/52/fa64_0.JPG&amp;pos=0&amp;rpt=simage&amp;lr=47&amp;noreask=1&amp;source=wiz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hyperlink" Target="http://images.yandex.ru/yandsearch?source=wiz&amp;fp=0&amp;img_url=http://cousin.pascal1.free.fr/histoire/39-45/usa1.jpg&amp;text=%D0%BA%D0%B0%D1%80%D1%82%D0%B8%D0%BD%D0%BA%D0%B8%20%D0%BF%D0%BE%D1%87%D1%82%D0%BE%D0%B2%D0%BE%D0%B3%D0%BE%20%D0%B3%D0%BE%D0%BB%D1%83%D0%B1%D1%8F%20%D0%BD%D0%B0%20%D0%B2%D0%BE%D0%B9%D0%BD%D0%B5&amp;noreask=1&amp;pos=24&amp;lr=47&amp;rpt=simag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hyperlink" Target="http://images.yandex.ru/yandsearch?source=wiz&amp;fp=0&amp;img_url=http://ppt4web.ru/images/288/19682/310/img7.jpg&amp;text=%D0%BA%D0%B0%D1%80%D1%82%D0%B8%D0%BD%D0%BA%D0%B8%20%D0%BF%D0%B0%D0%BC%D1%8F%D1%82%D0%BD%D0%B8%D0%BA%D0%BE%D0%B2%20%D0%BF%D0%BE%D1%87%D1%82%D0%BE%D0%B2%D1%8B%D0%BC%20%D0%B3%D0%BE%D0%BB%D1%83%D0%B1%D0%B5%D0%BC&amp;noreask=1&amp;pos=2&amp;lr=47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fp=0&amp;img_url=http://stat17.privet.ru/lr/091ec3932a029956ef197cbd8f7fe429&amp;text=%D0%BA%D0%B0%D1%80%D1%82%D0%B8%D0%BD%D0%BA%D0%B8%20%D0%BF%D0%B0%D0%BC%D1%8F%D1%82%D0%BD%D0%B8%D0%BA%D0%BE%D0%B2%20%D0%BF%D0%BE%D1%87%D1%82%D0%BE%D0%B2%D1%8B%D0%BC%20%D0%B3%D0%BE%D0%BB%D1%83%D0%B1%D0%B5%D0%BC&amp;noreask=1&amp;pos=11&amp;lr=47&amp;rpt=simage" TargetMode="External"/><Relationship Id="rId5" Type="http://schemas.openxmlformats.org/officeDocument/2006/relationships/image" Target="../media/image40.jpeg"/><Relationship Id="rId4" Type="http://schemas.openxmlformats.org/officeDocument/2006/relationships/hyperlink" Target="http://images.yandex.ru/yandsearch?source=wiz&amp;fp=0&amp;img_url=http://botinok.co.il/sites/default/files/images/7a9f0a9076bd36cf2713952863f1a715_Pigeon_idf.jpg&amp;text=%D0%BA%D0%B0%D1%80%D1%82%D0%B8%D0%BD%D0%BA%D0%B8%20%D0%BF%D0%B0%D0%BC%D1%8F%D1%82%D0%BD%D0%B8%D0%BA%D0%BE%D0%B2%20%D0%BF%D0%BE%D1%87%D1%82%D0%BE%D0%B2%D1%8B%D0%BC%20%D0%B3%D0%BE%D0%BB%D1%83%D0%B1%D0%B5%D0%BC&amp;noreask=1&amp;pos=15&amp;lr=47&amp;rpt=simag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source=wiz&amp;fp=0&amp;img_url=http://900igr.net/datai/okruzhajuschij-mir/Kto-takie-zveri/0003-002-Razgovor-Muravja-i-CHerepakhi.png&amp;text=%D0%BA%D0%B0%D1%80%D1%82%D0%B8%D0%BD%D0%BA%D0%B0%20%D0%BC%D1%83%D0%B4%D1%80%D0%BE%D0%B9%20%D1%87%D0%B5%D1%80%D0%B5%D0%BF%D0%B0%D1%85%D0%B8%20%D0%BE%D0%BA%D1%80%D1%83%D0%B6%D0%B0%D1%8E%D1%89%D0%B8%D0%B9%20%D0%BC%D0%B8%D1%80&amp;noreask=1&amp;pos=2&amp;lr=47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://images.yandex.ru/yandsearch?text=%D0%BA%D0%B0%D1%80%D1%82%D0%B8%D0%BD%D0%BA%D0%B0%20%D0%BB%D0%B8%D1%81%D1%82%D0%B0%20%D0%B1%D1%83%D0%BC%D0%B0%D0%B3%D0%B8&amp;img_url=http://i027.radikal.ru/0805/69/5ce592afeaa9.jpg&amp;pos=4&amp;rpt=simage&amp;lr=47&amp;noreask=1&amp;source=wiz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A%D0%B0%D1%80%D1%82%D0%B8%D0%BD%D0%BA%D0%B0%20%D0%BC%D1%83%D0%B4%D1%80%D0%BE%D0%B9%20%D1%87%D0%B5%D1%80%D0%B5%D0%BF%D0%B0%D1%85%D0%B8%20&amp;fp=0&amp;img_url=http://www.studyenglishtoday.net/Animals/turtle.jpg&amp;pos=2&amp;uinfo=ww-1349-wh-542-fw-1124-fh-448-pd-1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source=wiz&amp;fp=1&amp;img_url=http://www.belpost.by/i/photo/pressa/2635b.jpg&amp;uinfo=ww-1349-wh-542-fw-1124-fh-448-pd-1&amp;p=1&amp;text=%D0%BA%D0%B0%D1%80%D1%82%D0%B8%D0%BD%D0%BA%D0%B0%20%D0%BF%D0%B8%D1%81%D1%8C%D0%BC%D0%BE%20%D0%BA%D0%BE%D0%BD%D0%B2%D0%B5%D1%80%D1%82&amp;noreask=1&amp;pos=46&amp;rpt=simage&amp;lr=4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source=wiz&amp;fp=3&amp;img_url=http://img10.proshkolu.ru/content/media/pic/std/4000000/3608000/3607447-cd59ab6765fd39e8.jpg&amp;uinfo=ww-1349-wh-542-fw-1124-fh-448-pd-1&amp;p=3&amp;text=%D0%BA%D0%B0%D1%80%D1%82%D0%B8%D0%BD%D0%BA%D0%B0%20%D0%BC%D1%83%D1%80%D0%B0%D0%B2%D1%8C%D0%B8%D1%88%D0%BA%D0%B8%20%D0%B2%D0%BE%D0%BF%D1%80%D0%BE%D1%81%D0%B8%D0%BA%D0%B0&amp;noreask=1&amp;pos=114&amp;rpt=simage&amp;lr=4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images.yandex.ru/yandsearch?source=wiz&amp;fp=1&amp;img_url=http://static02.rupor.sampo.ru/remote/881cfbdb1ac9871a9f1ea3be762bc109.jpg&amp;uinfo=ww-1349-wh-542-fw-1124-fh-448-pd-1&amp;p=1&amp;text=%D0%BA%D0%B0%D1%80%D1%82%D0%B8%D0%BD%D0%BA%D0%B0%20%D0%B3%D0%BE%D0%BB%D1%83%D0%B1%D1%8F%20%D1%81%20%D0%BF%D0%B8%D1%81%D1%8C%D0%BC%D0%BE%D0%BC&amp;noreask=1&amp;pos=42&amp;rpt=simage&amp;lr=4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images.yandex.ru/yandsearch?text=%D0%BA%D0%B0%D1%80%D1%82%D0%B8%D0%BD%D0%BA%D0%B0%20%D0%BF%D0%B8%D1%81%D1%8C%D0%BC%D0%BE%20%D0%BA%D0%BE%D0%BD%D0%B2%D0%B5%D1%80%D1%82&amp;img_url=http://home.nestor.minsk.by/fsunews/kirgizia/ps2003/kg201cv.jpg&amp;pos=4&amp;rpt=simage&amp;lr=47&amp;noreask=1&amp;source=wiz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fp=3&amp;img_url=http://s44.radikal.ru/i105/1012/15/16f64cca16ect.jpg&amp;uinfo=ww-1349-wh-542-fw-1124-fh-448-pd-1&amp;p=3&amp;text=%D0%BA%D0%B0%D1%80%D1%82%D0%B8%D0%BD%D0%BA%D0%B0%20%D0%BF%D0%B8%D1%81%D1%8C%D0%BC%D0%BE%20%D0%BA%D0%BE%D0%BD%D0%B2%D0%B5%D1%80%D1%82&amp;noreask=1&amp;pos=103&amp;rpt=simage&amp;lr=47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images.yandex.ru/yandsearch?source=wiz&amp;fp=1&amp;img_url=http://files.germany.ru/wwwthreads/files/3772-12376536-IMG_0020.jpg&amp;uinfo=ww-1349-wh-542-fw-1124-fh-448-pd-1&amp;p=1&amp;text=%D0%BA%D0%B0%D1%80%D1%82%D0%B8%D0%BD%D0%BA%D0%B0%20%D0%BF%D0%B8%D1%81%D1%8C%D0%BC%D0%BE%20%D0%BA%D0%BE%D0%BD%D0%B2%D0%B5%D1%80%D1%82&amp;noreask=1&amp;pos=50&amp;rpt=simage&amp;lr=47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yandsearch?p=4&amp;text=%D0%BA%D0%B0%D1%80%D1%82%D0%B8%D0%BD%D0%BA%D0%B0%20%D0%BF%D0%B8%D1%81%D1%8C%D0%BC%D0%BE%20%D0%BA%D0%BE%D0%BD%D0%B2%D0%B5%D1%80%D1%82%20%D1%81%20%D0%BC%D0%B0%D1%80%D0%BA%D0%BE%D0%B9&amp;fp=4&amp;img_url=http://www.belpost.by/i/photo/history/volkovysk/01_big.jpg&amp;pos=123&amp;uinfo=ww-1349-wh-542-fw-1124-fh-448-pd-1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images.yandex.ru/yandsearch?p=3&amp;text=%D0%BA%D0%B0%D1%80%D1%82%D0%B8%D0%BD%D0%BA%D0%B0%20%D0%BF%D0%B8%D1%81%D1%8C%D0%BC%D0%BE%20%D0%BA%D0%BE%D0%BD%D0%B2%D0%B5%D1%80%D1%82%20%D1%81%20%D0%BC%D0%B0%D1%80%D0%BA%D0%BE%D0%B9&amp;fp=3&amp;img_url=http://stamps-collecting.ru/images/stamps-france-019.jpg&amp;pos=116&amp;uinfo=ww-1349-wh-542-fw-1124-fh-448-pd-1&amp;rpt=simag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hyperlink" Target="http://images.yandex.ru/yandsearch?source=wiz&amp;fp=0&amp;img_url=http://www.best-animation.ru/lanim/pozdravly/2.gif&amp;text=%D0%BA%D0%B0%D1%80%D1%82%D0%B8%D0%BD%D0%BA%D0%B0%20%D0%BF%D0%BE%D0%B7%D0%B4%D1%80%D0%B0%D0%B2%D0%B8%D1%82%D0%B5%D0%BB%D1%8C%D0%BD%D1%8B%D0%B5%20%D0%BE%D1%82%D0%BA%D1%80%D1%8B%D1%82%D0%BA%D0%B8&amp;noreask=1&amp;pos=0&amp;lr=47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fp=2&amp;img_url=http://retropost.ru/images/alb-wi.jpg&amp;uinfo=ww-1349-wh-542-fw-1124-fh-448-pd-1&amp;p=2&amp;text=%D0%BA%D0%B0%D1%80%D1%82%D0%B8%D0%BD%D0%BA%D0%B0%20%D0%BF%D0%BE%D0%B7%D0%B4%D1%80%D0%B0%D0%B2%D0%B8%D1%82%D0%B5%D0%BB%D1%8C%D0%BD%D1%8B%D0%B5%20%D0%BE%D1%82%D0%BA%D1%80%D1%8B%D1%82%D0%BA%D0%B8&amp;noreask=1&amp;pos=64&amp;rpt=simage&amp;lr=47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images.yandex.ru/yandsearch?source=wiz&amp;fp=0&amp;img_url=http://content.foto.mail.ru/mail/vitalika94/_blogs/i-273.jpg&amp;text=%D0%BA%D0%B0%D1%80%D1%82%D0%B8%D0%BD%D0%BA%D0%B0%20%D0%BF%D0%BE%D0%B7%D0%B4%D1%80%D0%B0%D0%B2%D0%B8%D1%82%D0%B5%D0%BB%D1%8C%D0%BD%D1%8B%D0%B5%20%D0%BE%D1%82%D0%BA%D1%80%D1%8B%D1%82%D0%BA%D0%B8&amp;noreask=1&amp;pos=26&amp;lr=47&amp;rpt=sim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С боку марка и картинка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круглых штампах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грудь и спинка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Маленькое очень,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Быстрое как птица,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Если захочешь –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За море умчится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3357554" y="5638798"/>
            <a:ext cx="2214578" cy="4571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За море умчится.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857884" y="4714884"/>
            <a:ext cx="3286116" cy="2143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письмо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6050" y="857232"/>
            <a:ext cx="26532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ПОСЫЛКИ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28" y="1714488"/>
            <a:ext cx="31765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Упакованная вещь,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Которую посылают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на почте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2530" name="Picture 2" descr="http://im7-tub-ru.yandex.net/i?id=387295046-2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71678"/>
            <a:ext cx="2731313" cy="3625637"/>
          </a:xfrm>
          <a:prstGeom prst="rect">
            <a:avLst/>
          </a:prstGeom>
          <a:noFill/>
        </p:spPr>
      </p:pic>
      <p:pic>
        <p:nvPicPr>
          <p:cNvPr id="22532" name="Picture 4" descr="http://im3-tub-ru.yandex.net/i?id=76470086-16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786190"/>
            <a:ext cx="3071834" cy="24906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642918"/>
            <a:ext cx="34275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Бандероли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4876" y="1494526"/>
            <a:ext cx="39587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Небольшие почтовые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 отправления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1508" name="Picture 4" descr="http://www.blatata.com/uploads/posts/2010-07/1279529537_band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857364"/>
            <a:ext cx="3571900" cy="3202935"/>
          </a:xfrm>
          <a:prstGeom prst="rect">
            <a:avLst/>
          </a:prstGeom>
          <a:noFill/>
        </p:spPr>
      </p:pic>
      <p:pic>
        <p:nvPicPr>
          <p:cNvPr id="21510" name="Picture 6" descr="http://im5-tub-ru.yandex.net/i?id=9431484-14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714752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642918"/>
            <a:ext cx="35686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Штемпель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868" y="1857364"/>
            <a:ext cx="54714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Особая почтовая печать,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Указывающая на время и дату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4578" name="Picture 2" descr="http://im1-tub-ru.yandex.net/i?id=142571168-5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928934"/>
            <a:ext cx="3357586" cy="2143140"/>
          </a:xfrm>
          <a:prstGeom prst="rect">
            <a:avLst/>
          </a:prstGeom>
          <a:noFill/>
        </p:spPr>
      </p:pic>
      <p:pic>
        <p:nvPicPr>
          <p:cNvPr id="24580" name="Picture 4" descr="http://im4-tub-ru.yandex.net/i?id=281572476-44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143248"/>
            <a:ext cx="2714644" cy="339330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428604"/>
            <a:ext cx="54512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Весы, стеллажи 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25602" name="Picture 2" descr="http://im3-tub-ru.yandex.net/i?id=25716245-3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2286016" cy="4181737"/>
          </a:xfrm>
          <a:prstGeom prst="rect">
            <a:avLst/>
          </a:prstGeom>
          <a:noFill/>
        </p:spPr>
      </p:pic>
      <p:pic>
        <p:nvPicPr>
          <p:cNvPr id="25604" name="Picture 4" descr="http://im0-tub-ru.yandex.net/i?id=268239286-34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1285860"/>
            <a:ext cx="3000396" cy="3000396"/>
          </a:xfrm>
          <a:prstGeom prst="rect">
            <a:avLst/>
          </a:prstGeom>
          <a:noFill/>
        </p:spPr>
      </p:pic>
      <p:pic>
        <p:nvPicPr>
          <p:cNvPr id="25606" name="Picture 6" descr="http://im0-tub-ru.yandex.net/i?id=455885256-15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4572008"/>
            <a:ext cx="3373738" cy="20002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7" y="785794"/>
            <a:ext cx="73581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Много лет назад, когда не было поездов, самолетов , телеграфов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и конечно интернета  - почтальоном был голубь. Его стали называть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Почтовым голубем.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7650" name="Picture 2" descr="http://im6-tub-ru.yandex.net/i?id=395928380-1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884534"/>
            <a:ext cx="3786214" cy="29734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500042"/>
            <a:ext cx="42732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Почтовый голубь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26626" name="Picture 2" descr="http://im2-tub-ru.yandex.net/i?id=108583376-6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298"/>
            <a:ext cx="2214578" cy="2939705"/>
          </a:xfrm>
          <a:prstGeom prst="rect">
            <a:avLst/>
          </a:prstGeom>
          <a:noFill/>
        </p:spPr>
      </p:pic>
      <p:pic>
        <p:nvPicPr>
          <p:cNvPr id="26628" name="Picture 4" descr="http://im1-tub-ru.yandex.net/i?id=311814175-15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286124"/>
            <a:ext cx="2152665" cy="2857520"/>
          </a:xfrm>
          <a:prstGeom prst="rect">
            <a:avLst/>
          </a:prstGeom>
          <a:noFill/>
        </p:spPr>
      </p:pic>
      <p:pic>
        <p:nvPicPr>
          <p:cNvPr id="26630" name="Picture 6" descr="http://im7-tub-ru.yandex.net/i?id=186160159-36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4357694"/>
            <a:ext cx="2971821" cy="18573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6248" y="1500174"/>
            <a:ext cx="4302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Специальная порода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 голубей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642918"/>
            <a:ext cx="7435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Почтовые голуби на военной службе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8674" name="Picture 2" descr="http://im5-tub-ru.yandex.net/i?id=124805853-0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3933291" cy="2286016"/>
          </a:xfrm>
          <a:prstGeom prst="rect">
            <a:avLst/>
          </a:prstGeom>
          <a:noFill/>
        </p:spPr>
      </p:pic>
      <p:pic>
        <p:nvPicPr>
          <p:cNvPr id="28676" name="Picture 4" descr="http://im6-tub-ru.yandex.net/i?id=105146593-6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48256" y="1500174"/>
            <a:ext cx="4095744" cy="28574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500570"/>
            <a:ext cx="6215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За годы войны почтовые голуби доставили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более 15000голубеграмм. Голубь представлял такую угрозу для врага, что фашисты специально отдавали приказы снайперам отстреливать голубей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428604"/>
            <a:ext cx="664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Памятники почтовым голубям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142984"/>
            <a:ext cx="77239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Памятники почтовым голубям поставлены 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по всему миру.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9698" name="Picture 2" descr="http://im5-tub-ru.yandex.net/i?id=398600725-4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6"/>
            <a:ext cx="4095779" cy="3071834"/>
          </a:xfrm>
          <a:prstGeom prst="rect">
            <a:avLst/>
          </a:prstGeom>
          <a:noFill/>
        </p:spPr>
      </p:pic>
      <p:pic>
        <p:nvPicPr>
          <p:cNvPr id="29700" name="Picture 4" descr="http://im4-tub-ru.yandex.net/i?id=8003902-2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2071678"/>
            <a:ext cx="2357454" cy="3501170"/>
          </a:xfrm>
          <a:prstGeom prst="rect">
            <a:avLst/>
          </a:prstGeom>
          <a:noFill/>
        </p:spPr>
      </p:pic>
      <p:pic>
        <p:nvPicPr>
          <p:cNvPr id="29702" name="Picture 6" descr="http://im0-tub-ru.yandex.net/i?id=184834730-48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04" y="4857736"/>
            <a:ext cx="3000396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642918"/>
            <a:ext cx="3156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Проверь себя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428736"/>
            <a:ext cx="84296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5400" dirty="0" smtClean="0">
                <a:solidFill>
                  <a:schemeClr val="bg1"/>
                </a:solidFill>
              </a:rPr>
              <a:t>Кто такие отправитель и адресат?</a:t>
            </a:r>
          </a:p>
          <a:p>
            <a:pPr marL="342900" indent="-342900">
              <a:buAutoNum type="arabicPeriod"/>
            </a:pPr>
            <a:r>
              <a:rPr lang="ru-RU" sz="5400" dirty="0" smtClean="0">
                <a:solidFill>
                  <a:schemeClr val="bg1"/>
                </a:solidFill>
              </a:rPr>
              <a:t>Опиши путь от отправителя до адресата.</a:t>
            </a:r>
          </a:p>
          <a:p>
            <a:pPr marL="342900" indent="-342900">
              <a:buAutoNum type="arabicPeriod"/>
            </a:pPr>
            <a:r>
              <a:rPr lang="ru-RU" sz="5400" dirty="0" smtClean="0">
                <a:solidFill>
                  <a:schemeClr val="bg1"/>
                </a:solidFill>
              </a:rPr>
              <a:t>Перечисли виды почтовых отправлений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5" name="Picture 9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4292600"/>
            <a:ext cx="1296987" cy="1512888"/>
          </a:xfrm>
          <a:prstGeom prst="rect">
            <a:avLst/>
          </a:prstGeom>
          <a:noFill/>
        </p:spPr>
      </p:pic>
      <p:pic>
        <p:nvPicPr>
          <p:cNvPr id="39946" name="Picture 10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765175"/>
            <a:ext cx="1439862" cy="1871663"/>
          </a:xfrm>
          <a:prstGeom prst="rect">
            <a:avLst/>
          </a:prstGeom>
          <a:noFill/>
        </p:spPr>
      </p:pic>
      <p:pic>
        <p:nvPicPr>
          <p:cNvPr id="39948" name="Picture 12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549275"/>
            <a:ext cx="1512888" cy="1800225"/>
          </a:xfrm>
          <a:prstGeom prst="rect">
            <a:avLst/>
          </a:prstGeom>
          <a:noFill/>
        </p:spPr>
      </p:pic>
      <p:pic>
        <p:nvPicPr>
          <p:cNvPr id="39949" name="Picture 13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1557338"/>
            <a:ext cx="1368425" cy="1800225"/>
          </a:xfrm>
          <a:prstGeom prst="rect">
            <a:avLst/>
          </a:prstGeom>
          <a:noFill/>
        </p:spPr>
      </p:pic>
      <p:pic>
        <p:nvPicPr>
          <p:cNvPr id="39950" name="Picture 14" descr="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4221163"/>
            <a:ext cx="1368425" cy="1657350"/>
          </a:xfrm>
          <a:prstGeom prst="rect">
            <a:avLst/>
          </a:prstGeom>
          <a:noFill/>
        </p:spPr>
      </p:pic>
      <p:pic>
        <p:nvPicPr>
          <p:cNvPr id="39951" name="Picture 15" descr="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1557338"/>
            <a:ext cx="1511300" cy="1800225"/>
          </a:xfrm>
          <a:prstGeom prst="rect">
            <a:avLst/>
          </a:prstGeom>
          <a:noFill/>
        </p:spPr>
      </p:pic>
      <p:pic>
        <p:nvPicPr>
          <p:cNvPr id="39952" name="Picture 16" descr="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8400" y="4724400"/>
            <a:ext cx="1366838" cy="1655763"/>
          </a:xfrm>
          <a:prstGeom prst="rect">
            <a:avLst/>
          </a:prstGeom>
          <a:noFill/>
        </p:spPr>
      </p:pic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611188" y="1700213"/>
            <a:ext cx="45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2843213" y="2133600"/>
            <a:ext cx="31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б</a:t>
            </a:r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1258888" y="5013325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</a:t>
            </a:r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>
            <a:off x="3851275" y="47974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е</a:t>
            </a: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6659563" y="42926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ж</a:t>
            </a:r>
          </a:p>
        </p:txBody>
      </p:sp>
      <p:sp>
        <p:nvSpPr>
          <p:cNvPr id="39963" name="Rectangle 27"/>
          <p:cNvSpPr>
            <a:spLocks noChangeArrowheads="1"/>
          </p:cNvSpPr>
          <p:nvPr/>
        </p:nvSpPr>
        <p:spPr bwMode="auto">
          <a:xfrm>
            <a:off x="7019925" y="692150"/>
            <a:ext cx="26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г</a:t>
            </a:r>
          </a:p>
        </p:txBody>
      </p:sp>
      <p:sp>
        <p:nvSpPr>
          <p:cNvPr id="39964" name="Rectangle 28"/>
          <p:cNvSpPr>
            <a:spLocks noChangeArrowheads="1"/>
          </p:cNvSpPr>
          <p:nvPr/>
        </p:nvSpPr>
        <p:spPr bwMode="auto">
          <a:xfrm>
            <a:off x="4716463" y="2852738"/>
            <a:ext cx="306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39965" name="Text Box 29"/>
          <p:cNvSpPr txBox="1">
            <a:spLocks noChangeArrowheads="1"/>
          </p:cNvSpPr>
          <p:nvPr/>
        </p:nvSpPr>
        <p:spPr bwMode="auto">
          <a:xfrm>
            <a:off x="7793038" y="442753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folHlink"/>
                </a:solidFill>
              </a:rPr>
              <a:t>1</a:t>
            </a:r>
          </a:p>
        </p:txBody>
      </p:sp>
      <p:sp>
        <p:nvSpPr>
          <p:cNvPr id="39966" name="Text Box 30"/>
          <p:cNvSpPr txBox="1">
            <a:spLocks noChangeArrowheads="1"/>
          </p:cNvSpPr>
          <p:nvPr/>
        </p:nvSpPr>
        <p:spPr bwMode="auto">
          <a:xfrm>
            <a:off x="8512175" y="140335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1887538" y="212407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folHlink"/>
                </a:solidFill>
              </a:rPr>
              <a:t>3</a:t>
            </a:r>
          </a:p>
        </p:txBody>
      </p:sp>
      <p:sp>
        <p:nvSpPr>
          <p:cNvPr id="39968" name="Text Box 32"/>
          <p:cNvSpPr txBox="1">
            <a:spLocks noChangeArrowheads="1"/>
          </p:cNvSpPr>
          <p:nvPr/>
        </p:nvSpPr>
        <p:spPr bwMode="auto">
          <a:xfrm>
            <a:off x="2463800" y="45720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folHlink"/>
                </a:solidFill>
              </a:rPr>
              <a:t>4</a:t>
            </a:r>
          </a:p>
        </p:txBody>
      </p:sp>
      <p:sp>
        <p:nvSpPr>
          <p:cNvPr id="39970" name="Text Box 34"/>
          <p:cNvSpPr txBox="1">
            <a:spLocks noChangeArrowheads="1"/>
          </p:cNvSpPr>
          <p:nvPr/>
        </p:nvSpPr>
        <p:spPr bwMode="auto">
          <a:xfrm>
            <a:off x="5091113" y="5794375"/>
            <a:ext cx="488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chemeClr val="folHlink"/>
                </a:solidFill>
              </a:rPr>
              <a:t>6</a:t>
            </a:r>
          </a:p>
        </p:txBody>
      </p:sp>
      <p:sp>
        <p:nvSpPr>
          <p:cNvPr id="39972" name="Text Box 36"/>
          <p:cNvSpPr txBox="1">
            <a:spLocks noChangeArrowheads="1"/>
          </p:cNvSpPr>
          <p:nvPr/>
        </p:nvSpPr>
        <p:spPr bwMode="auto">
          <a:xfrm>
            <a:off x="6208713" y="248285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folHlink"/>
                </a:solidFill>
              </a:rPr>
              <a:t>5</a:t>
            </a:r>
          </a:p>
        </p:txBody>
      </p:sp>
      <p:sp>
        <p:nvSpPr>
          <p:cNvPr id="39973" name="Rectangle 37"/>
          <p:cNvSpPr>
            <a:spLocks noChangeArrowheads="1"/>
          </p:cNvSpPr>
          <p:nvPr/>
        </p:nvSpPr>
        <p:spPr bwMode="auto">
          <a:xfrm>
            <a:off x="4252913" y="180498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folHlink"/>
                </a:solidFill>
              </a:rPr>
              <a:t>7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5" grpId="0"/>
      <p:bldP spid="39966" grpId="0"/>
      <p:bldP spid="39967" grpId="0"/>
      <p:bldP spid="39968" grpId="0"/>
      <p:bldP spid="39970" grpId="0"/>
      <p:bldP spid="399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4-tub-ru.yandex.net/i?id=84363935-4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14356"/>
            <a:ext cx="2928958" cy="4393437"/>
          </a:xfrm>
          <a:prstGeom prst="rect">
            <a:avLst/>
          </a:prstGeom>
          <a:noFill/>
        </p:spPr>
      </p:pic>
      <p:pic>
        <p:nvPicPr>
          <p:cNvPr id="1028" name="Picture 4" descr="http://im1-tub-ru.yandex.net/i?id=71710096-12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1142984"/>
            <a:ext cx="4591050" cy="38862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7" y="785794"/>
            <a:ext cx="80010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3600" dirty="0" smtClean="0">
                <a:solidFill>
                  <a:schemeClr val="bg1"/>
                </a:solidFill>
              </a:rPr>
              <a:t>Что нового мы узнали на уроке?</a:t>
            </a:r>
          </a:p>
          <a:p>
            <a:pPr>
              <a:buFontTx/>
              <a:buChar char="-"/>
            </a:pPr>
            <a:r>
              <a:rPr lang="ru-RU" sz="3600" dirty="0" smtClean="0">
                <a:solidFill>
                  <a:schemeClr val="bg1"/>
                </a:solidFill>
              </a:rPr>
              <a:t>Что вам еще интересно было бы узнать?</a:t>
            </a:r>
          </a:p>
          <a:p>
            <a:pPr>
              <a:buFontTx/>
              <a:buChar char="-"/>
            </a:pPr>
            <a:r>
              <a:rPr lang="ru-RU" sz="3600" dirty="0" smtClean="0">
                <a:solidFill>
                  <a:schemeClr val="bg1"/>
                </a:solidFill>
              </a:rPr>
              <a:t>Что вы умеете делать  хорошо, а чему нужно научиться?</a:t>
            </a:r>
          </a:p>
          <a:p>
            <a:pPr>
              <a:buFontTx/>
              <a:buChar char="-"/>
            </a:pPr>
            <a:r>
              <a:rPr lang="ru-RU" sz="3600" dirty="0" smtClean="0">
                <a:solidFill>
                  <a:schemeClr val="bg1"/>
                </a:solidFill>
              </a:rPr>
              <a:t>Чему вы уже научились?</a:t>
            </a:r>
          </a:p>
          <a:p>
            <a:pPr>
              <a:buFontTx/>
              <a:buChar char="-"/>
            </a:pPr>
            <a:r>
              <a:rPr lang="ru-RU" sz="3600" dirty="0" smtClean="0">
                <a:solidFill>
                  <a:schemeClr val="bg1"/>
                </a:solidFill>
              </a:rPr>
              <a:t>Что было трудным на уроке?</a:t>
            </a:r>
          </a:p>
          <a:p>
            <a:pPr>
              <a:buFontTx/>
              <a:buChar char="-"/>
            </a:pPr>
            <a:r>
              <a:rPr lang="ru-RU" sz="3600" dirty="0" smtClean="0">
                <a:solidFill>
                  <a:schemeClr val="bg1"/>
                </a:solidFill>
              </a:rPr>
              <a:t>Что понравилось? Что было особенно интересным?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357298"/>
            <a:ext cx="8286807" cy="32861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357166"/>
            <a:ext cx="3756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Конверт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1928802"/>
            <a:ext cx="7358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Только в конверте лист бумаги станет письмом  и сможет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 отправиться в путешествие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im0-tub-ru.yandex.net/i?id=97790245-3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14818"/>
            <a:ext cx="3626174" cy="1928816"/>
          </a:xfrm>
          <a:prstGeom prst="rect">
            <a:avLst/>
          </a:prstGeom>
          <a:noFill/>
        </p:spPr>
      </p:pic>
      <p:pic>
        <p:nvPicPr>
          <p:cNvPr id="5124" name="Picture 4" descr="http://im0-tub-ru.yandex.net/i?id=327951830-09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143380"/>
            <a:ext cx="3071834" cy="2399870"/>
          </a:xfrm>
          <a:prstGeom prst="rect">
            <a:avLst/>
          </a:prstGeom>
          <a:noFill/>
        </p:spPr>
      </p:pic>
      <p:pic>
        <p:nvPicPr>
          <p:cNvPr id="6" name="Picture 2" descr="http://im0-tub-ru.yandex.net/i?id=97790245-3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143380"/>
            <a:ext cx="3626174" cy="19288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071546"/>
            <a:ext cx="7106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Как путешествует письмо?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im1-tub-ru.yandex.net/i?id=312597356-2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3116"/>
            <a:ext cx="2928958" cy="3820380"/>
          </a:xfrm>
          <a:prstGeom prst="rect">
            <a:avLst/>
          </a:prstGeom>
          <a:noFill/>
        </p:spPr>
      </p:pic>
      <p:pic>
        <p:nvPicPr>
          <p:cNvPr id="6148" name="Picture 4" descr="http://im0-tub-ru.yandex.net/i?id=41074195-37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571744"/>
            <a:ext cx="4000528" cy="30773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714356"/>
            <a:ext cx="36928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Конверты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users.posobie.info/album_mod/upload/7c78ccf69f056e832d2a9ee245bad12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46220">
            <a:off x="714348" y="2357430"/>
            <a:ext cx="4067193" cy="2055944"/>
          </a:xfrm>
          <a:prstGeom prst="rect">
            <a:avLst/>
          </a:prstGeom>
          <a:noFill/>
        </p:spPr>
      </p:pic>
      <p:pic>
        <p:nvPicPr>
          <p:cNvPr id="4100" name="Picture 4" descr="http://im5-tub-ru.yandex.net/i?id=152830769-07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2000240"/>
            <a:ext cx="3174228" cy="2214578"/>
          </a:xfrm>
          <a:prstGeom prst="rect">
            <a:avLst/>
          </a:prstGeom>
          <a:noFill/>
        </p:spPr>
      </p:pic>
      <p:pic>
        <p:nvPicPr>
          <p:cNvPr id="4102" name="Picture 6" descr="http://im3-tub-ru.yandex.net/i?id=238079726-22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4357694"/>
            <a:ext cx="3143272" cy="22135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3500462" cy="221457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отправитель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000496" y="642918"/>
            <a:ext cx="4500594" cy="2143140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Тот , кто отправляет письмо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786190"/>
            <a:ext cx="3429024" cy="221457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bg1"/>
                </a:solidFill>
              </a:rPr>
              <a:t>адресат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929058" y="3714752"/>
            <a:ext cx="4857784" cy="2357430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Тот, на чей адрес приходит письмо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                                </a:t>
            </a:r>
          </a:p>
        </p:txBody>
      </p:sp>
      <p:pic>
        <p:nvPicPr>
          <p:cNvPr id="4506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887325" y="-7605713"/>
            <a:ext cx="10148887" cy="64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72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76250"/>
            <a:ext cx="8208963" cy="552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73" name="Picture 17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620713"/>
            <a:ext cx="1295400" cy="1439862"/>
          </a:xfrm>
          <a:prstGeom prst="rect">
            <a:avLst/>
          </a:prstGeom>
          <a:noFill/>
        </p:spPr>
      </p:pic>
      <p:pic>
        <p:nvPicPr>
          <p:cNvPr id="45074" name="Picture 18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404813"/>
            <a:ext cx="1296987" cy="1439862"/>
          </a:xfrm>
          <a:prstGeom prst="rect">
            <a:avLst/>
          </a:prstGeom>
          <a:noFill/>
        </p:spPr>
      </p:pic>
      <p:pic>
        <p:nvPicPr>
          <p:cNvPr id="45075" name="Picture 19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1773238"/>
            <a:ext cx="1296987" cy="1512887"/>
          </a:xfrm>
          <a:prstGeom prst="rect">
            <a:avLst/>
          </a:prstGeom>
          <a:noFill/>
        </p:spPr>
      </p:pic>
      <p:pic>
        <p:nvPicPr>
          <p:cNvPr id="45076" name="Picture 20" descr="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2420938"/>
            <a:ext cx="1368425" cy="1584325"/>
          </a:xfrm>
          <a:prstGeom prst="rect">
            <a:avLst/>
          </a:prstGeom>
          <a:noFill/>
        </p:spPr>
      </p:pic>
      <p:pic>
        <p:nvPicPr>
          <p:cNvPr id="45077" name="Picture 21" descr="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575" y="2924175"/>
            <a:ext cx="1296988" cy="1511300"/>
          </a:xfrm>
          <a:prstGeom prst="rect">
            <a:avLst/>
          </a:prstGeom>
          <a:noFill/>
        </p:spPr>
      </p:pic>
      <p:pic>
        <p:nvPicPr>
          <p:cNvPr id="45078" name="Picture 22" descr="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2275" y="4292600"/>
            <a:ext cx="1223963" cy="1584325"/>
          </a:xfrm>
          <a:prstGeom prst="rect">
            <a:avLst/>
          </a:prstGeom>
          <a:noFill/>
        </p:spPr>
      </p:pic>
      <p:pic>
        <p:nvPicPr>
          <p:cNvPr id="45079" name="Picture 23" descr="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738" y="4508500"/>
            <a:ext cx="1223962" cy="1512888"/>
          </a:xfrm>
          <a:prstGeom prst="rect">
            <a:avLst/>
          </a:prstGeom>
          <a:noFill/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53" y="409571"/>
            <a:ext cx="8208963" cy="552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7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1303" y="554034"/>
            <a:ext cx="1295400" cy="1439862"/>
          </a:xfrm>
          <a:prstGeom prst="rect">
            <a:avLst/>
          </a:prstGeom>
          <a:noFill/>
        </p:spPr>
      </p:pic>
      <p:pic>
        <p:nvPicPr>
          <p:cNvPr id="16" name="Picture 18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1166" y="338134"/>
            <a:ext cx="1296987" cy="1439862"/>
          </a:xfrm>
          <a:prstGeom prst="rect">
            <a:avLst/>
          </a:prstGeom>
          <a:noFill/>
        </p:spPr>
      </p:pic>
      <p:pic>
        <p:nvPicPr>
          <p:cNvPr id="17" name="Picture 19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70666" y="1706559"/>
            <a:ext cx="1296987" cy="1512887"/>
          </a:xfrm>
          <a:prstGeom prst="rect">
            <a:avLst/>
          </a:prstGeom>
          <a:noFill/>
        </p:spPr>
      </p:pic>
      <p:pic>
        <p:nvPicPr>
          <p:cNvPr id="18" name="Picture 20" descr="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99003" y="2354259"/>
            <a:ext cx="1368425" cy="1584325"/>
          </a:xfrm>
          <a:prstGeom prst="rect">
            <a:avLst/>
          </a:prstGeom>
          <a:noFill/>
        </p:spPr>
      </p:pic>
      <p:pic>
        <p:nvPicPr>
          <p:cNvPr id="19" name="Picture 21" descr="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2857496"/>
            <a:ext cx="1296988" cy="1511300"/>
          </a:xfrm>
          <a:prstGeom prst="rect">
            <a:avLst/>
          </a:prstGeom>
          <a:noFill/>
        </p:spPr>
      </p:pic>
      <p:pic>
        <p:nvPicPr>
          <p:cNvPr id="20" name="Picture 22" descr="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03378" y="4225921"/>
            <a:ext cx="1223963" cy="1584325"/>
          </a:xfrm>
          <a:prstGeom prst="rect">
            <a:avLst/>
          </a:prstGeom>
          <a:noFill/>
        </p:spPr>
      </p:pic>
      <p:pic>
        <p:nvPicPr>
          <p:cNvPr id="21" name="Picture 23" descr="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6841" y="4441821"/>
            <a:ext cx="1223962" cy="15128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285728"/>
            <a:ext cx="25431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Марка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9124" y="1428736"/>
            <a:ext cx="38599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Марка оплачивает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 путешествие письма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im3-tub-ru.yandex.net/i?id=50856729-1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3116"/>
            <a:ext cx="3214710" cy="2242821"/>
          </a:xfrm>
          <a:prstGeom prst="rect">
            <a:avLst/>
          </a:prstGeom>
          <a:noFill/>
        </p:spPr>
      </p:pic>
      <p:pic>
        <p:nvPicPr>
          <p:cNvPr id="1028" name="Picture 4" descr="http://im2-tub-ru.yandex.net/i?id=313358295-28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286124"/>
            <a:ext cx="4271992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714356"/>
            <a:ext cx="6175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Другие почтовые отправления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6248" y="1785926"/>
            <a:ext cx="47149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Открытка - почтовая карточка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для открытого  письма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3554" name="Picture 2" descr="http://im0-tub-ru.yandex.net/i?id=145587907-47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214554"/>
            <a:ext cx="2857520" cy="2143140"/>
          </a:xfrm>
          <a:prstGeom prst="rect">
            <a:avLst/>
          </a:prstGeom>
          <a:noFill/>
        </p:spPr>
      </p:pic>
      <p:pic>
        <p:nvPicPr>
          <p:cNvPr id="23556" name="Picture 4" descr="http://im1-tub-ru.yandex.net/i?id=220103677-06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214686"/>
            <a:ext cx="3000396" cy="2000264"/>
          </a:xfrm>
          <a:prstGeom prst="rect">
            <a:avLst/>
          </a:prstGeom>
          <a:noFill/>
        </p:spPr>
      </p:pic>
      <p:pic>
        <p:nvPicPr>
          <p:cNvPr id="23558" name="Picture 6" descr="http://im5-tub-ru.yandex.net/i?id=20653169-08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4286255"/>
            <a:ext cx="3071802" cy="220464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241</Words>
  <PresentationFormat>Экран (4:3)</PresentationFormat>
  <Paragraphs>68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 боку марка и картинка В круглых штампах  грудь и спинка Маленькое очень, Быстрое как птица,  Если захочешь – За море умчится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боку марка и картинка В круглых штампах  грудь и спинка Маленькое очень, Быстрое как птица,  Если захочешь – За море умчится</dc:title>
  <dc:creator>связной</dc:creator>
  <cp:lastModifiedBy>связной</cp:lastModifiedBy>
  <cp:revision>22</cp:revision>
  <dcterms:created xsi:type="dcterms:W3CDTF">2013-12-02T18:07:27Z</dcterms:created>
  <dcterms:modified xsi:type="dcterms:W3CDTF">2013-12-03T18:11:55Z</dcterms:modified>
</cp:coreProperties>
</file>