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5" r:id="rId9"/>
    <p:sldId id="264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A09-607E-4BAA-B8B8-97D27F6FF61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A525-C0A7-4C20-9927-A42044447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A09-607E-4BAA-B8B8-97D27F6FF61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A525-C0A7-4C20-9927-A42044447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A09-607E-4BAA-B8B8-97D27F6FF61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A525-C0A7-4C20-9927-A42044447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A09-607E-4BAA-B8B8-97D27F6FF61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A525-C0A7-4C20-9927-A42044447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A09-607E-4BAA-B8B8-97D27F6FF61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A525-C0A7-4C20-9927-A42044447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A09-607E-4BAA-B8B8-97D27F6FF61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A525-C0A7-4C20-9927-A42044447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A09-607E-4BAA-B8B8-97D27F6FF61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A525-C0A7-4C20-9927-A42044447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A09-607E-4BAA-B8B8-97D27F6FF61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A525-C0A7-4C20-9927-A42044447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A09-607E-4BAA-B8B8-97D27F6FF61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A525-C0A7-4C20-9927-A42044447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A09-607E-4BAA-B8B8-97D27F6FF61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A525-C0A7-4C20-9927-A42044447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2A09-607E-4BAA-B8B8-97D27F6FF61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A525-C0A7-4C20-9927-A42044447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2A09-607E-4BAA-B8B8-97D27F6FF619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A525-C0A7-4C20-9927-A42044447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greencape.com/kak-izgotovit-pribor-jivoy-i-mertvoy-vodyi.html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azaoknom.ru/%D0%9B%D0%B5%D1%82%D0%BE_%D0%BF%D0%B5%D0%B9%D0%B7%D0%B0%D0%B6/%D0%A2%D1%83%D0%BC%D0%B0%D0%BD_003_1600%D1%851200.htm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93096"/>
            <a:ext cx="8229600" cy="12241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://vital.in.ua/wp-content/uploads/zhyvaya-vod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0" y="0"/>
            <a:ext cx="917257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55776" y="5157192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Вода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Почти всё живое  на земле не может обойтись </a:t>
            </a:r>
            <a:r>
              <a:rPr lang="ru-RU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без воды.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76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928802"/>
            <a:ext cx="3429024" cy="4286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5" descr="64116_1280_102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1928802"/>
            <a:ext cx="4257676" cy="4286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Берегите воду, счетчики на воду, установка счетчиков, оплата из эконом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537520"/>
            <a:ext cx="5423197" cy="432048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962022" y="404664"/>
            <a:ext cx="5219955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Берегите воду!</a:t>
            </a:r>
            <a:endParaRPr lang="ru-RU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Вы слыхали о воде?</a:t>
            </a:r>
            <a:br>
              <a:rPr lang="ru-RU" sz="32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Говорят, она везде!</a:t>
            </a:r>
            <a:br>
              <a:rPr lang="ru-RU" sz="32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В луже, в море, в океане</a:t>
            </a:r>
            <a:br>
              <a:rPr lang="ru-RU" sz="32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И в водопроводном кране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u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00240"/>
            <a:ext cx="7091334" cy="4809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Как сосулька,  замерзает,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сосуль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171" y="1196752"/>
            <a:ext cx="8197293" cy="5495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В лес туманом заползает</a:t>
            </a:r>
            <a:r>
              <a:rPr lang="ru-RU" b="1" dirty="0" smtClean="0">
                <a:solidFill>
                  <a:srgbClr val="990099"/>
                </a:solidFill>
              </a:rPr>
              <a:t>,</a:t>
            </a:r>
            <a:endParaRPr lang="ru-RU" dirty="0"/>
          </a:p>
        </p:txBody>
      </p:sp>
      <p:pic>
        <p:nvPicPr>
          <p:cNvPr id="17410" name="Picture 2" descr="http://azaoknom.ru/%D0%A4%D0%BE%D1%82%D0%BE/%D0%9B%D0%B5%D1%82%D0%BE_%D0%BF%D0%B5%D0%B9%D0%B7%D0%B0%D0%B6/%D0%A2%D1%83%D0%BC%D0%B0%D0%BD_003_1600x120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196752"/>
            <a:ext cx="6510535" cy="5085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Ледником в горах зовётся,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7" descr="34255_1024_76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2071678"/>
            <a:ext cx="7577660" cy="45976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Лентой серебристой вьётся, </a:t>
            </a:r>
            <a:br>
              <a:rPr lang="ru-RU" sz="32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Мы привыкли, что вода –</a:t>
            </a:r>
            <a:br>
              <a:rPr lang="ru-RU" sz="32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Наша спутница всегда.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7" descr="50599_1280_10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53769" y="1700808"/>
            <a:ext cx="7766928" cy="48965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Содержимое 5"/>
          <p:cNvPicPr>
            <a:picLocks/>
          </p:cNvPicPr>
          <p:nvPr/>
        </p:nvPicPr>
        <p:blipFill>
          <a:blip r:embed="rId2" cstate="email">
            <a:lum bright="-19000" contrast="1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Вода в природе может находиться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трёх состояниях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556792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Жидкое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90169" y="1628800"/>
            <a:ext cx="14273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Твердое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84168" y="1700808"/>
            <a:ext cx="2736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Газообразное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475656" y="836712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788024" y="14847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308304" y="908720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23528" y="2690336"/>
            <a:ext cx="1584176" cy="267765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вода рек,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океанов,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морей</a:t>
            </a:r>
          </a:p>
          <a:p>
            <a:pPr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дождь</a:t>
            </a:r>
          </a:p>
          <a:p>
            <a:pPr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роса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11960" y="2828836"/>
            <a:ext cx="1296144" cy="181588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град </a:t>
            </a:r>
          </a:p>
          <a:p>
            <a:pPr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лёд</a:t>
            </a:r>
          </a:p>
          <a:p>
            <a:pPr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снег</a:t>
            </a:r>
          </a:p>
          <a:p>
            <a:pPr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иней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6948264" y="3244334"/>
            <a:ext cx="1080120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0" descr="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4221163"/>
            <a:ext cx="3089275" cy="2262187"/>
          </a:xfrm>
          <a:prstGeom prst="rect">
            <a:avLst/>
          </a:prstGeom>
          <a:solidFill>
            <a:srgbClr val="0066FF"/>
          </a:solidFill>
          <a:ln w="38100">
            <a:solidFill>
              <a:srgbClr val="0066FF"/>
            </a:solidFill>
            <a:miter lim="800000"/>
            <a:headEnd/>
            <a:tailEnd/>
          </a:ln>
        </p:spPr>
      </p:pic>
      <p:cxnSp>
        <p:nvCxnSpPr>
          <p:cNvPr id="19" name="Прямая со стрелкой 18"/>
          <p:cNvCxnSpPr>
            <a:stCxn id="3" idx="2"/>
            <a:endCxn id="12" idx="0"/>
          </p:cNvCxnSpPr>
          <p:nvPr/>
        </p:nvCxnSpPr>
        <p:spPr>
          <a:xfrm flipH="1">
            <a:off x="1115616" y="2080012"/>
            <a:ext cx="324036" cy="610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788024" y="227687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308304" y="2276872"/>
            <a:ext cx="36004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Отчего загрязняется вода?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484784"/>
            <a:ext cx="3744912" cy="2224087"/>
          </a:xfrm>
          <a:prstGeom prst="rect">
            <a:avLst/>
          </a:prstGeom>
          <a:noFill/>
        </p:spPr>
      </p:pic>
      <p:pic>
        <p:nvPicPr>
          <p:cNvPr id="4" name="Picture 4" descr="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8800"/>
            <a:ext cx="3413125" cy="3671888"/>
          </a:xfrm>
          <a:prstGeom prst="rect">
            <a:avLst/>
          </a:prstGeom>
          <a:noFill/>
        </p:spPr>
      </p:pic>
      <p:pic>
        <p:nvPicPr>
          <p:cNvPr id="5" name="Picture 6" descr="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4221088"/>
            <a:ext cx="3768725" cy="2233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68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Вы слыхали о воде? Говорят, она везде! В луже, в море, в океане И в водопроводном кране</vt:lpstr>
      <vt:lpstr>Как сосулька,  замерзает,</vt:lpstr>
      <vt:lpstr>В лес туманом заползает,</vt:lpstr>
      <vt:lpstr>Ледником в горах зовётся,</vt:lpstr>
      <vt:lpstr>Лентой серебристой вьётся,  Мы привыкли, что вода – Наша спутница всегда.</vt:lpstr>
      <vt:lpstr>Слайд 7</vt:lpstr>
      <vt:lpstr>Вода в природе может находиться  в трёх состояниях</vt:lpstr>
      <vt:lpstr>Отчего загрязняется вода?</vt:lpstr>
      <vt:lpstr>Почти всё живое  на земле не может обойтись без воды.</vt:lpstr>
      <vt:lpstr>Слайд 11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RuVarezUser</dc:creator>
  <cp:lastModifiedBy>RuVarezUser</cp:lastModifiedBy>
  <cp:revision>8</cp:revision>
  <dcterms:created xsi:type="dcterms:W3CDTF">2013-10-23T17:05:00Z</dcterms:created>
  <dcterms:modified xsi:type="dcterms:W3CDTF">2014-03-16T19:07:26Z</dcterms:modified>
</cp:coreProperties>
</file>