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4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7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4AF4F-7956-46F3-940F-34EB4168820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D0C0A4-272C-4FEE-8A99-30E3F018DD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4AF4F-7956-46F3-940F-34EB4168820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D0C0A4-272C-4FEE-8A99-30E3F018D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4AF4F-7956-46F3-940F-34EB4168820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D0C0A4-272C-4FEE-8A99-30E3F018D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4AF4F-7956-46F3-940F-34EB4168820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D0C0A4-272C-4FEE-8A99-30E3F018D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4AF4F-7956-46F3-940F-34EB4168820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D0C0A4-272C-4FEE-8A99-30E3F018DD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4AF4F-7956-46F3-940F-34EB4168820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D0C0A4-272C-4FEE-8A99-30E3F018D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4AF4F-7956-46F3-940F-34EB4168820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D0C0A4-272C-4FEE-8A99-30E3F018D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4AF4F-7956-46F3-940F-34EB4168820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D0C0A4-272C-4FEE-8A99-30E3F018D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4AF4F-7956-46F3-940F-34EB4168820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D0C0A4-272C-4FEE-8A99-30E3F018DD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4AF4F-7956-46F3-940F-34EB4168820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D0C0A4-272C-4FEE-8A99-30E3F018D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4AF4F-7956-46F3-940F-34EB4168820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D0C0A4-272C-4FEE-8A99-30E3F018DD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6C4AF4F-7956-46F3-940F-34EB4168820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BD0C0A4-272C-4FEE-8A99-30E3F018DD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Школа развития речи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7360" y="4581128"/>
            <a:ext cx="7406640" cy="1944216"/>
          </a:xfrm>
        </p:spPr>
        <p:txBody>
          <a:bodyPr/>
          <a:lstStyle/>
          <a:p>
            <a:r>
              <a:rPr lang="ru-RU" dirty="0" smtClean="0"/>
              <a:t>1 «г» класс</a:t>
            </a:r>
          </a:p>
          <a:p>
            <a:r>
              <a:rPr lang="ru-RU" dirty="0" smtClean="0"/>
              <a:t>Селищева Елена Геннадьевна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лена\Pictures\M2HvUghali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Елена\Pictures\2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08720"/>
            <a:ext cx="4664583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Елена\Pictures\48874421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5904656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Геннадий  Цыферов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Что у нас во дворе?</a:t>
            </a:r>
            <a:br>
              <a:rPr lang="ru-RU" dirty="0" smtClean="0"/>
            </a:br>
            <a:r>
              <a:rPr lang="ru-RU" dirty="0" smtClean="0"/>
              <a:t>Дерево. Зовут его тополь.</a:t>
            </a:r>
            <a:br>
              <a:rPr lang="ru-RU" dirty="0" smtClean="0"/>
            </a:br>
            <a:r>
              <a:rPr lang="ru-RU" dirty="0" smtClean="0"/>
              <a:t>Если ветер, тополь смеется:</a:t>
            </a:r>
            <a:br>
              <a:rPr lang="ru-RU" dirty="0" smtClean="0"/>
            </a:br>
            <a:r>
              <a:rPr lang="ru-RU" dirty="0" smtClean="0"/>
              <a:t>-У-у-у…</a:t>
            </a:r>
            <a:br>
              <a:rPr lang="ru-RU" dirty="0" smtClean="0"/>
            </a:br>
            <a:r>
              <a:rPr lang="ru-RU" dirty="0" smtClean="0"/>
              <a:t>Если дождь – плачет:</a:t>
            </a:r>
            <a:br>
              <a:rPr lang="ru-RU" dirty="0" smtClean="0"/>
            </a:br>
            <a:r>
              <a:rPr lang="ru-RU" dirty="0" smtClean="0"/>
              <a:t>-Кап – </a:t>
            </a:r>
            <a:r>
              <a:rPr lang="ru-RU" dirty="0" err="1" smtClean="0"/>
              <a:t>кап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10242" name="Picture 2" descr="C:\Users\Елена\Pictures\0_61dc8_15ea6352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8637" y="1524000"/>
            <a:ext cx="2754025" cy="46640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Евгений </a:t>
            </a:r>
            <a:r>
              <a:rPr lang="ru-RU" dirty="0" err="1" smtClean="0"/>
              <a:t>Чарушин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«Страшный рассказ»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…топ…</a:t>
            </a:r>
            <a:br>
              <a:rPr lang="ru-RU" dirty="0" smtClean="0"/>
            </a:br>
            <a:r>
              <a:rPr lang="ru-RU" dirty="0" smtClean="0"/>
              <a:t>топ…</a:t>
            </a:r>
            <a:br>
              <a:rPr lang="ru-RU" dirty="0" smtClean="0"/>
            </a:br>
            <a:r>
              <a:rPr lang="ru-RU" dirty="0" smtClean="0"/>
              <a:t>шлёп…</a:t>
            </a:r>
            <a:br>
              <a:rPr lang="ru-RU" dirty="0" smtClean="0"/>
            </a:br>
            <a:r>
              <a:rPr lang="ru-RU" dirty="0" smtClean="0"/>
              <a:t>шлёп…</a:t>
            </a:r>
            <a:br>
              <a:rPr lang="ru-RU" dirty="0" smtClean="0"/>
            </a:br>
            <a:r>
              <a:rPr lang="ru-RU" dirty="0" smtClean="0"/>
              <a:t>топ…</a:t>
            </a:r>
            <a:br>
              <a:rPr lang="ru-RU" dirty="0" smtClean="0"/>
            </a:br>
            <a:r>
              <a:rPr lang="ru-RU" dirty="0" smtClean="0"/>
              <a:t>топ…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Евгений </a:t>
            </a:r>
            <a:r>
              <a:rPr lang="ru-RU" dirty="0" err="1" smtClean="0"/>
              <a:t>Чарушин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«Страшный рассказ»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…топ…</a:t>
            </a:r>
            <a:br>
              <a:rPr lang="ru-RU" dirty="0" smtClean="0"/>
            </a:br>
            <a:r>
              <a:rPr lang="ru-RU" dirty="0" smtClean="0"/>
              <a:t>топ…</a:t>
            </a:r>
            <a:br>
              <a:rPr lang="ru-RU" dirty="0" smtClean="0"/>
            </a:br>
            <a:r>
              <a:rPr lang="ru-RU" dirty="0" smtClean="0"/>
              <a:t>шлёп…</a:t>
            </a:r>
            <a:br>
              <a:rPr lang="ru-RU" dirty="0" smtClean="0"/>
            </a:br>
            <a:r>
              <a:rPr lang="ru-RU" dirty="0" smtClean="0"/>
              <a:t>шлёп…</a:t>
            </a:r>
            <a:br>
              <a:rPr lang="ru-RU" dirty="0" smtClean="0"/>
            </a:br>
            <a:r>
              <a:rPr lang="ru-RU" dirty="0" smtClean="0"/>
              <a:t>топ…</a:t>
            </a:r>
            <a:br>
              <a:rPr lang="ru-RU" dirty="0" smtClean="0"/>
            </a:br>
            <a:r>
              <a:rPr lang="ru-RU" dirty="0" smtClean="0"/>
              <a:t>топ…</a:t>
            </a:r>
            <a:endParaRPr lang="ru-RU" dirty="0"/>
          </a:p>
        </p:txBody>
      </p:sp>
      <p:pic>
        <p:nvPicPr>
          <p:cNvPr id="11266" name="Picture 2" descr="C:\Users\Елена\Pictures\1277926041_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16832"/>
            <a:ext cx="4596341" cy="41520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988840"/>
            <a:ext cx="3657600" cy="2088232"/>
          </a:xfrm>
        </p:spPr>
        <p:txBody>
          <a:bodyPr/>
          <a:lstStyle/>
          <a:p>
            <a:r>
              <a:rPr lang="ru-RU" dirty="0" smtClean="0"/>
              <a:t>Прислушайся </a:t>
            </a:r>
            <a:br>
              <a:rPr lang="ru-RU" dirty="0" smtClean="0"/>
            </a:br>
            <a:r>
              <a:rPr lang="ru-RU" dirty="0" smtClean="0"/>
              <a:t>к звукам</a:t>
            </a:r>
            <a:endParaRPr lang="ru-RU" dirty="0"/>
          </a:p>
        </p:txBody>
      </p:sp>
      <p:pic>
        <p:nvPicPr>
          <p:cNvPr id="12290" name="Picture 2" descr="C:\Users\Елена\Pictures\794697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852936"/>
            <a:ext cx="4795733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Давайте  поиграем!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Работа в группах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Правила дружной работы </a:t>
            </a:r>
            <a:endParaRPr lang="ru-RU" dirty="0" smtClean="0"/>
          </a:p>
          <a:p>
            <a:r>
              <a:rPr lang="ru-RU" dirty="0" smtClean="0"/>
              <a:t>Называйте друг друга по имени, при этом смотрите в лицо друг другу. </a:t>
            </a:r>
          </a:p>
          <a:p>
            <a:r>
              <a:rPr lang="ru-RU" dirty="0" smtClean="0"/>
              <a:t>Если один говорит, то другой не перебивает. </a:t>
            </a:r>
          </a:p>
          <a:p>
            <a:r>
              <a:rPr lang="ru-RU" dirty="0" smtClean="0"/>
              <a:t>Умейте без ссоры отстаивать свое мнение. </a:t>
            </a:r>
          </a:p>
          <a:p>
            <a:r>
              <a:rPr lang="ru-RU" dirty="0" smtClean="0"/>
              <a:t>Не обижайте друг друга. </a:t>
            </a:r>
          </a:p>
          <a:p>
            <a:r>
              <a:rPr lang="ru-RU" dirty="0" smtClean="0"/>
              <a:t>Разговаривайте очень тихо, чтобы не мешать другим ребятам. </a:t>
            </a:r>
          </a:p>
          <a:p>
            <a:r>
              <a:rPr lang="ru-RU" dirty="0" smtClean="0"/>
              <a:t>Отвечайте четко.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Кто так говорит?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5" descr="C:\Users\Елена\Pictures\02edfdd814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544960" cy="1544960"/>
          </a:xfrm>
          <a:prstGeom prst="rect">
            <a:avLst/>
          </a:prstGeom>
          <a:noFill/>
        </p:spPr>
      </p:pic>
      <p:pic>
        <p:nvPicPr>
          <p:cNvPr id="6" name="Picture 2" descr="C:\Users\Елена\Pictures\5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93096"/>
            <a:ext cx="2431123" cy="2285256"/>
          </a:xfrm>
          <a:prstGeom prst="rect">
            <a:avLst/>
          </a:prstGeom>
          <a:noFill/>
        </p:spPr>
      </p:pic>
      <p:pic>
        <p:nvPicPr>
          <p:cNvPr id="7" name="Picture 4" descr="C:\Users\Елена\Pictures\8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060848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Прислушайся  и  вообрази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Стихотворение Т. Собакина</a:t>
            </a:r>
            <a:br>
              <a:rPr lang="ru-RU" dirty="0" smtClean="0"/>
            </a:br>
            <a:r>
              <a:rPr lang="ru-RU" dirty="0" smtClean="0"/>
              <a:t>Рабочая тетрадь стр. 54</a:t>
            </a:r>
          </a:p>
          <a:p>
            <a:endParaRPr lang="ru-RU" dirty="0" smtClean="0"/>
          </a:p>
          <a:p>
            <a:r>
              <a:rPr lang="ru-RU" dirty="0" smtClean="0"/>
              <a:t>Что произошло на твой взгляд в комнате?</a:t>
            </a:r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</a:t>
            </a:r>
            <a:r>
              <a:rPr lang="ru-RU" dirty="0" smtClean="0">
                <a:solidFill>
                  <a:srgbClr val="C00000"/>
                </a:solidFill>
              </a:rPr>
              <a:t>голоса живой  </a:t>
            </a:r>
            <a:r>
              <a:rPr lang="ru-RU" dirty="0" smtClean="0">
                <a:solidFill>
                  <a:srgbClr val="C00000"/>
                </a:solidFill>
              </a:rPr>
              <a:t>природы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362" name="Picture 2" descr="C:\Users\Елена\Pictures\1227356504_detskiy_f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504553"/>
            <a:ext cx="7499350" cy="468709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Не торопись отвечать, торопись думать.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204864"/>
            <a:ext cx="7498080" cy="404353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Кто  это?</a:t>
            </a:r>
          </a:p>
          <a:p>
            <a:endParaRPr lang="ru-RU" dirty="0" smtClean="0"/>
          </a:p>
          <a:p>
            <a:r>
              <a:rPr lang="ru-RU" dirty="0" smtClean="0"/>
              <a:t>Чьи там крики у пруда:</a:t>
            </a:r>
            <a:br>
              <a:rPr lang="ru-RU" dirty="0" smtClean="0"/>
            </a:br>
            <a:r>
              <a:rPr lang="ru-RU" dirty="0" smtClean="0"/>
              <a:t>-Квасу, квасу нам сюда!</a:t>
            </a:r>
            <a:br>
              <a:rPr lang="ru-RU" dirty="0" smtClean="0"/>
            </a:br>
            <a:r>
              <a:rPr lang="ru-RU" dirty="0" err="1" smtClean="0"/>
              <a:t>Ква-ква-квасу</a:t>
            </a:r>
            <a:r>
              <a:rPr lang="ru-RU" dirty="0" smtClean="0"/>
              <a:t>, </a:t>
            </a:r>
            <a:r>
              <a:rPr lang="ru-RU" dirty="0" err="1" smtClean="0"/>
              <a:t>просто-кваши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Надоела нам вода!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голоса </a:t>
            </a:r>
            <a:r>
              <a:rPr lang="ru-RU" dirty="0" smtClean="0">
                <a:solidFill>
                  <a:srgbClr val="C00000"/>
                </a:solidFill>
              </a:rPr>
              <a:t>неживой </a:t>
            </a:r>
            <a:r>
              <a:rPr lang="ru-RU" dirty="0" smtClean="0">
                <a:solidFill>
                  <a:srgbClr val="C00000"/>
                </a:solidFill>
              </a:rPr>
              <a:t>природы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386" name="Picture 2" descr="C:\Users\Елена\Pictures\sn-12_280x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56845"/>
            <a:ext cx="6450433" cy="422042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Работа в группах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Море</a:t>
            </a:r>
          </a:p>
          <a:p>
            <a:r>
              <a:rPr lang="ru-RU" dirty="0" smtClean="0"/>
              <a:t>Колокольчик</a:t>
            </a:r>
          </a:p>
          <a:p>
            <a:r>
              <a:rPr lang="ru-RU" dirty="0" smtClean="0"/>
              <a:t>Ветер</a:t>
            </a:r>
          </a:p>
          <a:p>
            <a:r>
              <a:rPr lang="ru-RU" dirty="0" smtClean="0"/>
              <a:t>ручеек</a:t>
            </a:r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Pictures\0_8e353_39c4fa3e_X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7428487" cy="64621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Караул! </a:t>
            </a:r>
            <a:r>
              <a:rPr lang="ru-RU" dirty="0" smtClean="0"/>
              <a:t> Грабеж! Пропажа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Вор прокрался утром рано!</a:t>
            </a:r>
            <a:br>
              <a:rPr lang="ru-RU" dirty="0" smtClean="0"/>
            </a:br>
            <a:r>
              <a:rPr lang="ru-RU" dirty="0" smtClean="0"/>
              <a:t>Грош украл он из кармана!</a:t>
            </a:r>
            <a:br>
              <a:rPr lang="ru-RU" dirty="0" smtClean="0"/>
            </a:br>
            <a:r>
              <a:rPr lang="ru-RU" dirty="0" smtClean="0"/>
              <a:t>Карандаш!</a:t>
            </a:r>
            <a:br>
              <a:rPr lang="ru-RU" dirty="0" smtClean="0"/>
            </a:br>
            <a:r>
              <a:rPr lang="ru-RU" dirty="0" smtClean="0"/>
              <a:t>Карточку!</a:t>
            </a:r>
            <a:br>
              <a:rPr lang="ru-RU" dirty="0" smtClean="0"/>
            </a:br>
            <a:r>
              <a:rPr lang="ru-RU" dirty="0" smtClean="0"/>
              <a:t>Пробку!</a:t>
            </a:r>
            <a:br>
              <a:rPr lang="ru-RU" dirty="0" smtClean="0"/>
            </a:br>
            <a:r>
              <a:rPr lang="ru-RU" dirty="0" smtClean="0"/>
              <a:t>И красивую коробку!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Pictures\8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525344" cy="652534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Жу-жу-жу-жу</a:t>
            </a:r>
            <a:r>
              <a:rPr lang="ru-RU" dirty="0" smtClean="0"/>
              <a:t>, </a:t>
            </a:r>
            <a:r>
              <a:rPr lang="ru-RU" dirty="0" err="1" smtClean="0"/>
              <a:t>жу-жу-жу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На лужайке я жужжу!</a:t>
            </a:r>
            <a:br>
              <a:rPr lang="ru-RU" dirty="0" smtClean="0"/>
            </a:br>
            <a:r>
              <a:rPr lang="ru-RU" dirty="0" smtClean="0"/>
              <a:t> На лужайке я жужжу!</a:t>
            </a:r>
            <a:br>
              <a:rPr lang="ru-RU" dirty="0" smtClean="0"/>
            </a:br>
            <a:r>
              <a:rPr lang="ru-RU" dirty="0" smtClean="0"/>
              <a:t>Над ромашками кружу!</a:t>
            </a:r>
            <a:br>
              <a:rPr lang="ru-RU" dirty="0" smtClean="0"/>
            </a:br>
            <a:r>
              <a:rPr lang="ru-RU" dirty="0" smtClean="0"/>
              <a:t>Безобидно я жужжал!</a:t>
            </a:r>
            <a:br>
              <a:rPr lang="ru-RU" dirty="0" smtClean="0"/>
            </a:br>
            <a:r>
              <a:rPr lang="ru-RU" dirty="0" smtClean="0"/>
              <a:t>Что ж ты Женя убежал?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Елена\Pictures\02edfdd814f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6264696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rgbClr val="C00000"/>
                </a:solidFill>
              </a:rPr>
              <a:t>Голоса природы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Елена\Pictures\0_4962a_e0e1a537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716830" cy="447508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ена\Pictures\9027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1264" y="1447800"/>
            <a:ext cx="5107021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</TotalTime>
  <Words>95</Words>
  <Application>Microsoft Office PowerPoint</Application>
  <PresentationFormat>Экран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Школа развития речи</vt:lpstr>
      <vt:lpstr>Не торопись отвечать, торопись думать.</vt:lpstr>
      <vt:lpstr>Слайд 3</vt:lpstr>
      <vt:lpstr>Слайд 4</vt:lpstr>
      <vt:lpstr>Слайд 5</vt:lpstr>
      <vt:lpstr>Слайд 6</vt:lpstr>
      <vt:lpstr>Слайд 7</vt:lpstr>
      <vt:lpstr>         Голоса природы</vt:lpstr>
      <vt:lpstr>Слайд 9</vt:lpstr>
      <vt:lpstr>Слайд 10</vt:lpstr>
      <vt:lpstr>Слайд 11</vt:lpstr>
      <vt:lpstr>Слайд 12</vt:lpstr>
      <vt:lpstr>Геннадий  Цыферов</vt:lpstr>
      <vt:lpstr>Евгений Чарушин «Страшный рассказ»</vt:lpstr>
      <vt:lpstr>Евгений Чарушин «Страшный рассказ»</vt:lpstr>
      <vt:lpstr>                 физминутка</vt:lpstr>
      <vt:lpstr>      Давайте  поиграем!</vt:lpstr>
      <vt:lpstr>Прислушайся  и  вообрази</vt:lpstr>
      <vt:lpstr>     голоса живой  природы</vt:lpstr>
      <vt:lpstr>    голоса неживой природы</vt:lpstr>
      <vt:lpstr>        Работа в группах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развития речи</dc:title>
  <dc:creator>Елена</dc:creator>
  <cp:lastModifiedBy>Елена</cp:lastModifiedBy>
  <cp:revision>14</cp:revision>
  <dcterms:created xsi:type="dcterms:W3CDTF">2013-03-02T08:36:26Z</dcterms:created>
  <dcterms:modified xsi:type="dcterms:W3CDTF">2013-03-03T14:49:02Z</dcterms:modified>
</cp:coreProperties>
</file>