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5" r:id="rId5"/>
    <p:sldId id="266" r:id="rId6"/>
    <p:sldId id="260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39BDF-66EC-4F19-A714-274944743749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16CE6-5E1C-4A8C-9812-8FFC8601E0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МКОУ « Воскресенская СОШ»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900" dirty="0" smtClean="0"/>
              <a:t>   </a:t>
            </a:r>
            <a:r>
              <a:rPr lang="ru-RU" sz="3900" i="1" dirty="0" smtClean="0">
                <a:solidFill>
                  <a:srgbClr val="0070C0"/>
                </a:solidFill>
              </a:rPr>
              <a:t>Моя методическая копилка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Учитель начальных классов: Волошина Наталья Ивановна</a:t>
            </a:r>
          </a:p>
          <a:p>
            <a:pPr>
              <a:buNone/>
            </a:pPr>
            <a:r>
              <a:rPr lang="ru-RU" dirty="0" smtClean="0"/>
              <a:t>                                   2012 год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Домашние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массивом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Особое задание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Необычная –необычность</a:t>
            </a:r>
          </a:p>
          <a:p>
            <a:r>
              <a:rPr lang="ru-RU" dirty="0" smtClean="0"/>
              <a:t>Идеальное задание</a:t>
            </a:r>
          </a:p>
          <a:p>
            <a:r>
              <a:rPr lang="ru-RU" dirty="0" smtClean="0"/>
              <a:t>Игра « Реставрация»</a:t>
            </a:r>
          </a:p>
          <a:p>
            <a:r>
              <a:rPr lang="ru-RU" dirty="0" smtClean="0"/>
              <a:t>Игра «Добудь ответ».</a:t>
            </a:r>
          </a:p>
        </p:txBody>
      </p:sp>
      <p:pic>
        <p:nvPicPr>
          <p:cNvPr id="7170" name="Picture 2" descr="D:\Фото 1 сентября\S83028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3786214" cy="3524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Организаторам проекта!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ирода\Фото03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8186766" cy="4214842"/>
          </a:xfrm>
          <a:prstGeom prst="rect">
            <a:avLst/>
          </a:prstGeom>
          <a:noFill/>
        </p:spPr>
      </p:pic>
      <p:pic>
        <p:nvPicPr>
          <p:cNvPr id="8" name="Picture 14" descr="4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85992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0d35e3ae5f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1928802"/>
            <a:ext cx="2808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71736" y="5143512"/>
            <a:ext cx="3643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!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Организационный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момент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В стихотворной форме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Посмотрите на меня!                                    Прозвенел звонок,</a:t>
            </a:r>
          </a:p>
          <a:p>
            <a:r>
              <a:rPr lang="ru-RU" dirty="0" smtClean="0"/>
              <a:t>  Сегодня экскурсоводом работаю я.          Начинается урок.</a:t>
            </a:r>
          </a:p>
          <a:p>
            <a:r>
              <a:rPr lang="ru-RU" dirty="0" smtClean="0"/>
              <a:t> Не теряя ни минутки,                                     Вы за парты  дружно  сели,</a:t>
            </a:r>
          </a:p>
          <a:p>
            <a:r>
              <a:rPr lang="ru-RU" dirty="0" smtClean="0"/>
              <a:t>                   Приглашаю вас я в путь!                                                                                На меня все посмотрели.</a:t>
            </a:r>
          </a:p>
          <a:p>
            <a:r>
              <a:rPr lang="ru-RU" dirty="0" smtClean="0"/>
              <a:t>Взять все в дорогу!</a:t>
            </a:r>
          </a:p>
          <a:p>
            <a:r>
              <a:rPr lang="ru-RU" dirty="0" smtClean="0"/>
              <a:t>И улыбку не забудь!</a:t>
            </a:r>
          </a:p>
          <a:p>
            <a:r>
              <a:rPr lang="ru-RU" dirty="0" smtClean="0"/>
              <a:t>           Встали все у парт красиво,</a:t>
            </a:r>
          </a:p>
          <a:p>
            <a:r>
              <a:rPr lang="ru-RU" dirty="0" smtClean="0"/>
              <a:t>Поздоровались учтиво,</a:t>
            </a:r>
          </a:p>
          <a:p>
            <a:r>
              <a:rPr lang="ru-RU" dirty="0" smtClean="0"/>
              <a:t>Тихо сели, спинки прямо.</a:t>
            </a:r>
          </a:p>
          <a:p>
            <a:r>
              <a:rPr lang="ru-RU" dirty="0" smtClean="0"/>
              <a:t>Мы легонечко вздохнем</a:t>
            </a:r>
          </a:p>
          <a:p>
            <a:r>
              <a:rPr lang="ru-RU" dirty="0" smtClean="0"/>
              <a:t>Урок окружающего мира начнем</a:t>
            </a:r>
            <a:endParaRPr lang="ru-RU" dirty="0"/>
          </a:p>
        </p:txBody>
      </p:sp>
      <p:pic>
        <p:nvPicPr>
          <p:cNvPr id="1026" name="Picture 2" descr="D:\Фото 1 сентября\S83028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3543296" cy="350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Демонстрационно-тренировочный прием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Использую </a:t>
            </a:r>
            <a:r>
              <a:rPr lang="ru-RU" dirty="0" err="1" smtClean="0"/>
              <a:t>демонстрационно</a:t>
            </a:r>
            <a:r>
              <a:rPr lang="ru-RU" dirty="0" smtClean="0"/>
              <a:t> - тренировочный прием. Предполагает поэтапное подведение учащихся к орфографическому правилу, выполнение орфографических разборов с опорой на это правило.</a:t>
            </a:r>
          </a:p>
          <a:p>
            <a:endParaRPr lang="ru-RU" dirty="0"/>
          </a:p>
        </p:txBody>
      </p:sp>
      <p:pic>
        <p:nvPicPr>
          <p:cNvPr id="2050" name="Picture 2" descr="D:\Новая папка\17.12.2011\100SSCAM\S40201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0306"/>
            <a:ext cx="361473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Эффективные методы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Групповая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работа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Ребята придерживаются основных правил работы в группе, которые "вырабатывают и утверждают сами</a:t>
            </a:r>
            <a:endParaRPr lang="ru-RU" dirty="0"/>
          </a:p>
        </p:txBody>
      </p:sp>
      <p:pic>
        <p:nvPicPr>
          <p:cNvPr id="7" name="Picture 2" descr="F:\школа 9мая\DSC001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" y="2514600"/>
            <a:ext cx="3846513" cy="384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Способ быстрого запоминания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Заучивания стихотворения на природе.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Бунин « Листопад»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Окружающий мир . Тема : «Ориентировка на местности».</a:t>
            </a:r>
          </a:p>
          <a:p>
            <a:r>
              <a:rPr lang="ru-RU" dirty="0" smtClean="0"/>
              <a:t>Запоминаем стороны горизонта.</a:t>
            </a:r>
            <a:endParaRPr lang="ru-RU" dirty="0"/>
          </a:p>
        </p:txBody>
      </p:sp>
      <p:pic>
        <p:nvPicPr>
          <p:cNvPr id="7" name="Picture 2" descr="C:\Documents and Settings\Admin\Рабочий стол\природа\Фото03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3182"/>
            <a:ext cx="404018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настроения</a:t>
            </a:r>
            <a:endParaRPr lang="ru-RU" dirty="0"/>
          </a:p>
        </p:txBody>
      </p:sp>
      <p:pic>
        <p:nvPicPr>
          <p:cNvPr id="3074" name="Picture 2" descr="D:\Новая папка\17.12.2011\100SSCAM\S40201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3182"/>
            <a:ext cx="3829048" cy="3714776"/>
          </a:xfrm>
          <a:prstGeom prst="rect">
            <a:avLst/>
          </a:prstGeom>
          <a:noFill/>
        </p:spPr>
      </p:pic>
      <p:pic>
        <p:nvPicPr>
          <p:cNvPr id="8" name="Picture 6" descr="0_35dc0_ce89c820_X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3000396" cy="2316951"/>
          </a:xfrm>
          <a:prstGeom prst="rect">
            <a:avLst/>
          </a:prstGeom>
          <a:noFill/>
        </p:spPr>
      </p:pic>
      <p:pic>
        <p:nvPicPr>
          <p:cNvPr id="9" name="Picture 5" descr="0_35db9_5b35879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929199"/>
            <a:ext cx="3070216" cy="1641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Рефлексия настроения эмоционального состояния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грустный мишка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Веселый мишка</a:t>
            </a:r>
            <a:endParaRPr lang="ru-RU" dirty="0"/>
          </a:p>
        </p:txBody>
      </p:sp>
      <p:pic>
        <p:nvPicPr>
          <p:cNvPr id="4098" name="Picture 2" descr="D:\Новая папка\17.12.2011\100SSCAM\S40201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3757610" cy="3714776"/>
          </a:xfrm>
          <a:prstGeom prst="rect">
            <a:avLst/>
          </a:prstGeom>
          <a:noFill/>
        </p:spPr>
      </p:pic>
      <p:pic>
        <p:nvPicPr>
          <p:cNvPr id="8" name="Picture 10" descr="multyashki-2285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1500198" cy="1857388"/>
          </a:xfrm>
          <a:prstGeom prst="rect">
            <a:avLst/>
          </a:prstGeom>
          <a:noFill/>
        </p:spPr>
      </p:pic>
      <p:pic>
        <p:nvPicPr>
          <p:cNvPr id="9" name="Picture 9" descr="multyashki-227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275" y="2928934"/>
            <a:ext cx="2879725" cy="34559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Успеха</a:t>
            </a:r>
            <a:endParaRPr lang="ru-RU" dirty="0"/>
          </a:p>
        </p:txBody>
      </p:sp>
      <p:pic>
        <p:nvPicPr>
          <p:cNvPr id="6146" name="Picture 2" descr="D:\Фото 1 сентября\S83028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1744"/>
            <a:ext cx="4040188" cy="4000528"/>
          </a:xfrm>
          <a:prstGeom prst="rect">
            <a:avLst/>
          </a:prstGeom>
          <a:noFill/>
        </p:spPr>
      </p:pic>
      <p:pic>
        <p:nvPicPr>
          <p:cNvPr id="8" name="Picture 5" descr="vinog4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00306"/>
            <a:ext cx="2540000" cy="3652054"/>
          </a:xfrm>
          <a:prstGeom prst="rect">
            <a:avLst/>
          </a:prstGeom>
          <a:noFill/>
        </p:spPr>
      </p:pic>
      <p:pic>
        <p:nvPicPr>
          <p:cNvPr id="9" name="Picture 7" descr="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2786058"/>
            <a:ext cx="876300" cy="765187"/>
          </a:xfrm>
          <a:prstGeom prst="rect">
            <a:avLst/>
          </a:prstGeom>
          <a:noFill/>
        </p:spPr>
      </p:pic>
      <p:pic>
        <p:nvPicPr>
          <p:cNvPr id="10" name="Picture 8" descr="list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3857627"/>
            <a:ext cx="935037" cy="1214447"/>
          </a:xfrm>
          <a:prstGeom prst="rect">
            <a:avLst/>
          </a:prstGeom>
          <a:noFill/>
        </p:spPr>
      </p:pic>
      <p:pic>
        <p:nvPicPr>
          <p:cNvPr id="11" name="Picture 9" descr="list10 45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143500"/>
            <a:ext cx="876300" cy="1428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Приемы рефлексии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Учебного материала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Своей работой на уроке я:</a:t>
            </a:r>
          </a:p>
          <a:p>
            <a:r>
              <a:rPr lang="ru-RU" dirty="0" smtClean="0"/>
              <a:t>Доволен……….</a:t>
            </a:r>
          </a:p>
          <a:p>
            <a:r>
              <a:rPr lang="ru-RU" dirty="0" smtClean="0"/>
              <a:t>Не совсем доволен…………..</a:t>
            </a:r>
          </a:p>
          <a:p>
            <a:r>
              <a:rPr lang="ru-RU" dirty="0" smtClean="0"/>
              <a:t>Я не доволен потому, что……</a:t>
            </a:r>
            <a:endParaRPr lang="ru-RU" dirty="0"/>
          </a:p>
        </p:txBody>
      </p:sp>
      <p:pic>
        <p:nvPicPr>
          <p:cNvPr id="5122" name="Picture 2" descr="D:\Фото 1 сентября\S83028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0306"/>
            <a:ext cx="404018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252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МКОУ « Воскресенская СОШ»</vt:lpstr>
      <vt:lpstr>   Организационный </vt:lpstr>
      <vt:lpstr>Методы и приемы</vt:lpstr>
      <vt:lpstr> Эффективные методы работы</vt:lpstr>
      <vt:lpstr> Способ быстрого запоминания</vt:lpstr>
      <vt:lpstr>  Рефлексия</vt:lpstr>
      <vt:lpstr> Рефлексия настроения эмоционального состояния</vt:lpstr>
      <vt:lpstr> Рефлексия</vt:lpstr>
      <vt:lpstr> Приемы рефлексии</vt:lpstr>
      <vt:lpstr> Домашние задания</vt:lpstr>
      <vt:lpstr>   Организаторам проекта!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МКОУ « Воскресенская СОШ»</dc:title>
  <dc:creator>Admin</dc:creator>
  <cp:lastModifiedBy>Admin</cp:lastModifiedBy>
  <cp:revision>9</cp:revision>
  <dcterms:created xsi:type="dcterms:W3CDTF">2012-09-29T07:44:29Z</dcterms:created>
  <dcterms:modified xsi:type="dcterms:W3CDTF">2012-12-31T19:03:21Z</dcterms:modified>
</cp:coreProperties>
</file>