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4" r:id="rId4"/>
    <p:sldId id="278" r:id="rId5"/>
    <p:sldId id="279" r:id="rId6"/>
    <p:sldId id="280" r:id="rId7"/>
    <p:sldId id="267" r:id="rId8"/>
    <p:sldId id="281" r:id="rId9"/>
    <p:sldId id="282" r:id="rId10"/>
    <p:sldId id="296" r:id="rId11"/>
    <p:sldId id="30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15" autoAdjust="0"/>
    <p:restoredTop sz="94660"/>
  </p:normalViewPr>
  <p:slideViewPr>
    <p:cSldViewPr>
      <p:cViewPr>
        <p:scale>
          <a:sx n="50" d="100"/>
          <a:sy n="50" d="100"/>
        </p:scale>
        <p:origin x="-151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1AEA8-7298-4825-9FD6-7F859988BEC2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21C0ABB1-CA31-4EEC-BD48-D68172269DA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Системно-деятельностный метод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F1CB40E-DF03-40A6-8428-A605A9C50820}" type="parTrans" cxnId="{277309A5-5A3F-49B2-B367-E140C4DC8B8C}">
      <dgm:prSet/>
      <dgm:spPr/>
      <dgm:t>
        <a:bodyPr/>
        <a:lstStyle/>
        <a:p>
          <a:endParaRPr lang="ru-RU"/>
        </a:p>
      </dgm:t>
    </dgm:pt>
    <dgm:pt modelId="{D8A45275-6953-4A3F-90CA-EDB5D4820E9C}" type="sibTrans" cxnId="{277309A5-5A3F-49B2-B367-E140C4DC8B8C}">
      <dgm:prSet/>
      <dgm:spPr/>
      <dgm:t>
        <a:bodyPr/>
        <a:lstStyle/>
        <a:p>
          <a:endParaRPr lang="ru-RU"/>
        </a:p>
      </dgm:t>
    </dgm:pt>
    <dgm:pt modelId="{9E1A0E5E-CC4F-4FCC-9F3C-05672759B45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Урок-исследование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4D6C298-1041-40AF-8B05-48C485859027}" type="parTrans" cxnId="{CF501150-4767-4E9E-A331-FF832C3FC445}">
      <dgm:prSet/>
      <dgm:spPr/>
      <dgm:t>
        <a:bodyPr/>
        <a:lstStyle/>
        <a:p>
          <a:endParaRPr lang="ru-RU"/>
        </a:p>
      </dgm:t>
    </dgm:pt>
    <dgm:pt modelId="{37E0CE22-AF13-4E0E-9C8B-835394922367}" type="sibTrans" cxnId="{CF501150-4767-4E9E-A331-FF832C3FC445}">
      <dgm:prSet/>
      <dgm:spPr/>
      <dgm:t>
        <a:bodyPr/>
        <a:lstStyle/>
        <a:p>
          <a:endParaRPr lang="ru-RU"/>
        </a:p>
      </dgm:t>
    </dgm:pt>
    <dgm:pt modelId="{650C7FF1-959E-4991-B1CD-B2339C16253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Урок-проект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5F7F8A6-5C3B-4015-9D40-BADA29720168}" type="parTrans" cxnId="{AA943FAA-ED68-4D39-B91F-8DFFE2924011}">
      <dgm:prSet/>
      <dgm:spPr/>
      <dgm:t>
        <a:bodyPr/>
        <a:lstStyle/>
        <a:p>
          <a:endParaRPr lang="ru-RU"/>
        </a:p>
      </dgm:t>
    </dgm:pt>
    <dgm:pt modelId="{2B58ABC0-3874-4101-B4BA-0CD4CA26B94F}" type="sibTrans" cxnId="{AA943FAA-ED68-4D39-B91F-8DFFE2924011}">
      <dgm:prSet/>
      <dgm:spPr/>
      <dgm:t>
        <a:bodyPr/>
        <a:lstStyle/>
        <a:p>
          <a:endParaRPr lang="ru-RU"/>
        </a:p>
      </dgm:t>
    </dgm:pt>
    <dgm:pt modelId="{28DA5251-35EF-447B-92ED-94E8D64B4CE4}" type="pres">
      <dgm:prSet presAssocID="{2981AEA8-7298-4825-9FD6-7F859988BEC2}" presName="linearFlow" presStyleCnt="0">
        <dgm:presLayoutVars>
          <dgm:dir/>
          <dgm:resizeHandles val="exact"/>
        </dgm:presLayoutVars>
      </dgm:prSet>
      <dgm:spPr/>
    </dgm:pt>
    <dgm:pt modelId="{326DD418-3142-49FC-8CC2-57FC67AD3057}" type="pres">
      <dgm:prSet presAssocID="{21C0ABB1-CA31-4EEC-BD48-D68172269DA6}" presName="composite" presStyleCnt="0"/>
      <dgm:spPr/>
    </dgm:pt>
    <dgm:pt modelId="{09F15BA1-1BE7-445B-92CC-0C1C741F0F9E}" type="pres">
      <dgm:prSet presAssocID="{21C0ABB1-CA31-4EEC-BD48-D68172269DA6}" presName="imgShp" presStyleLbl="fgImgPlace1" presStyleIdx="0" presStyleCnt="3" custLinFactNeighborX="-4588" custLinFactNeighborY="-1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B7825-04BC-434A-8A2E-B08940CA8FF4}" type="pres">
      <dgm:prSet presAssocID="{21C0ABB1-CA31-4EEC-BD48-D68172269DA6}" presName="txShp" presStyleLbl="node1" presStyleIdx="0" presStyleCnt="3" custLinFactNeighborX="13659" custLinFactNeighborY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D3E05-32D5-4318-989E-20558639DF84}" type="pres">
      <dgm:prSet presAssocID="{D8A45275-6953-4A3F-90CA-EDB5D4820E9C}" presName="spacing" presStyleCnt="0"/>
      <dgm:spPr/>
    </dgm:pt>
    <dgm:pt modelId="{31CAE3A3-A5CF-42E3-96BB-16DC83E97707}" type="pres">
      <dgm:prSet presAssocID="{9E1A0E5E-CC4F-4FCC-9F3C-05672759B45E}" presName="composite" presStyleCnt="0"/>
      <dgm:spPr/>
    </dgm:pt>
    <dgm:pt modelId="{AE1B1988-6ACA-448D-9048-61F4A11EE5E4}" type="pres">
      <dgm:prSet presAssocID="{9E1A0E5E-CC4F-4FCC-9F3C-05672759B45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E87ED1-84E7-4ED0-B86A-D53E86E88CBC}" type="pres">
      <dgm:prSet presAssocID="{9E1A0E5E-CC4F-4FCC-9F3C-05672759B45E}" presName="txShp" presStyleLbl="node1" presStyleIdx="1" presStyleCnt="3" custLinFactNeighborX="13659" custLinFactNeighborY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5752-2EE3-4DB8-965A-D6C5CBCAE104}" type="pres">
      <dgm:prSet presAssocID="{37E0CE22-AF13-4E0E-9C8B-835394922367}" presName="spacing" presStyleCnt="0"/>
      <dgm:spPr/>
    </dgm:pt>
    <dgm:pt modelId="{0779BBA5-9B59-4BF0-A3BB-9BD82A8B8BEF}" type="pres">
      <dgm:prSet presAssocID="{650C7FF1-959E-4991-B1CD-B2339C162535}" presName="composite" presStyleCnt="0"/>
      <dgm:spPr/>
    </dgm:pt>
    <dgm:pt modelId="{02733419-3FC3-4651-B7C0-F54955ADCD67}" type="pres">
      <dgm:prSet presAssocID="{650C7FF1-959E-4991-B1CD-B2339C16253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6A0D09-9040-4A02-9141-0FBB7673E936}" type="pres">
      <dgm:prSet presAssocID="{650C7FF1-959E-4991-B1CD-B2339C162535}" presName="txShp" presStyleLbl="node1" presStyleIdx="2" presStyleCnt="3" custLinFactNeighborX="13659" custLinFactNeighborY="-3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01150-4767-4E9E-A331-FF832C3FC445}" srcId="{2981AEA8-7298-4825-9FD6-7F859988BEC2}" destId="{9E1A0E5E-CC4F-4FCC-9F3C-05672759B45E}" srcOrd="1" destOrd="0" parTransId="{54D6C298-1041-40AF-8B05-48C485859027}" sibTransId="{37E0CE22-AF13-4E0E-9C8B-835394922367}"/>
    <dgm:cxn modelId="{AA943FAA-ED68-4D39-B91F-8DFFE2924011}" srcId="{2981AEA8-7298-4825-9FD6-7F859988BEC2}" destId="{650C7FF1-959E-4991-B1CD-B2339C162535}" srcOrd="2" destOrd="0" parTransId="{05F7F8A6-5C3B-4015-9D40-BADA29720168}" sibTransId="{2B58ABC0-3874-4101-B4BA-0CD4CA26B94F}"/>
    <dgm:cxn modelId="{277309A5-5A3F-49B2-B367-E140C4DC8B8C}" srcId="{2981AEA8-7298-4825-9FD6-7F859988BEC2}" destId="{21C0ABB1-CA31-4EEC-BD48-D68172269DA6}" srcOrd="0" destOrd="0" parTransId="{6F1CB40E-DF03-40A6-8428-A605A9C50820}" sibTransId="{D8A45275-6953-4A3F-90CA-EDB5D4820E9C}"/>
    <dgm:cxn modelId="{3829117A-4816-4F34-AB2E-BE26E3DBC1A0}" type="presOf" srcId="{2981AEA8-7298-4825-9FD6-7F859988BEC2}" destId="{28DA5251-35EF-447B-92ED-94E8D64B4CE4}" srcOrd="0" destOrd="0" presId="urn:microsoft.com/office/officeart/2005/8/layout/vList3"/>
    <dgm:cxn modelId="{CF5824A5-E19A-4535-B4A4-FC6DD9C645C2}" type="presOf" srcId="{9E1A0E5E-CC4F-4FCC-9F3C-05672759B45E}" destId="{F3E87ED1-84E7-4ED0-B86A-D53E86E88CBC}" srcOrd="0" destOrd="0" presId="urn:microsoft.com/office/officeart/2005/8/layout/vList3"/>
    <dgm:cxn modelId="{186CA95E-E269-43BB-B2A7-9DA06962A3DD}" type="presOf" srcId="{21C0ABB1-CA31-4EEC-BD48-D68172269DA6}" destId="{D0FB7825-04BC-434A-8A2E-B08940CA8FF4}" srcOrd="0" destOrd="0" presId="urn:microsoft.com/office/officeart/2005/8/layout/vList3"/>
    <dgm:cxn modelId="{9D49FE71-C401-4296-8198-AE637DC59848}" type="presOf" srcId="{650C7FF1-959E-4991-B1CD-B2339C162535}" destId="{9F6A0D09-9040-4A02-9141-0FBB7673E936}" srcOrd="0" destOrd="0" presId="urn:microsoft.com/office/officeart/2005/8/layout/vList3"/>
    <dgm:cxn modelId="{57FB3498-3BDE-4513-89C5-5B52A3DC210C}" type="presParOf" srcId="{28DA5251-35EF-447B-92ED-94E8D64B4CE4}" destId="{326DD418-3142-49FC-8CC2-57FC67AD3057}" srcOrd="0" destOrd="0" presId="urn:microsoft.com/office/officeart/2005/8/layout/vList3"/>
    <dgm:cxn modelId="{63477791-CA03-4EB7-BAF1-FC01CF478F43}" type="presParOf" srcId="{326DD418-3142-49FC-8CC2-57FC67AD3057}" destId="{09F15BA1-1BE7-445B-92CC-0C1C741F0F9E}" srcOrd="0" destOrd="0" presId="urn:microsoft.com/office/officeart/2005/8/layout/vList3"/>
    <dgm:cxn modelId="{352D0DF1-F8A8-45FE-93BC-5000F7B0E7E2}" type="presParOf" srcId="{326DD418-3142-49FC-8CC2-57FC67AD3057}" destId="{D0FB7825-04BC-434A-8A2E-B08940CA8FF4}" srcOrd="1" destOrd="0" presId="urn:microsoft.com/office/officeart/2005/8/layout/vList3"/>
    <dgm:cxn modelId="{DCCD9EA9-9AC0-49D0-88DA-5202E888E461}" type="presParOf" srcId="{28DA5251-35EF-447B-92ED-94E8D64B4CE4}" destId="{1DFD3E05-32D5-4318-989E-20558639DF84}" srcOrd="1" destOrd="0" presId="urn:microsoft.com/office/officeart/2005/8/layout/vList3"/>
    <dgm:cxn modelId="{F23B1154-E581-418B-9641-668AAA7C7823}" type="presParOf" srcId="{28DA5251-35EF-447B-92ED-94E8D64B4CE4}" destId="{31CAE3A3-A5CF-42E3-96BB-16DC83E97707}" srcOrd="2" destOrd="0" presId="urn:microsoft.com/office/officeart/2005/8/layout/vList3"/>
    <dgm:cxn modelId="{1ABE9280-C4D7-4957-844E-9AD702990BF4}" type="presParOf" srcId="{31CAE3A3-A5CF-42E3-96BB-16DC83E97707}" destId="{AE1B1988-6ACA-448D-9048-61F4A11EE5E4}" srcOrd="0" destOrd="0" presId="urn:microsoft.com/office/officeart/2005/8/layout/vList3"/>
    <dgm:cxn modelId="{840D8B68-A8E4-4947-A2D5-6D7455B351E1}" type="presParOf" srcId="{31CAE3A3-A5CF-42E3-96BB-16DC83E97707}" destId="{F3E87ED1-84E7-4ED0-B86A-D53E86E88CBC}" srcOrd="1" destOrd="0" presId="urn:microsoft.com/office/officeart/2005/8/layout/vList3"/>
    <dgm:cxn modelId="{ABB3FAA3-2A3A-4699-B3F6-D21719F7245F}" type="presParOf" srcId="{28DA5251-35EF-447B-92ED-94E8D64B4CE4}" destId="{9A525752-2EE3-4DB8-965A-D6C5CBCAE104}" srcOrd="3" destOrd="0" presId="urn:microsoft.com/office/officeart/2005/8/layout/vList3"/>
    <dgm:cxn modelId="{DFB4BF07-3633-4BD5-9650-BDA31AC5816E}" type="presParOf" srcId="{28DA5251-35EF-447B-92ED-94E8D64B4CE4}" destId="{0779BBA5-9B59-4BF0-A3BB-9BD82A8B8BEF}" srcOrd="4" destOrd="0" presId="urn:microsoft.com/office/officeart/2005/8/layout/vList3"/>
    <dgm:cxn modelId="{326851BC-413A-4D9F-A62B-FFD630809320}" type="presParOf" srcId="{0779BBA5-9B59-4BF0-A3BB-9BD82A8B8BEF}" destId="{02733419-3FC3-4651-B7C0-F54955ADCD67}" srcOrd="0" destOrd="0" presId="urn:microsoft.com/office/officeart/2005/8/layout/vList3"/>
    <dgm:cxn modelId="{665A0739-2B99-4301-8F71-0BD57B7633E0}" type="presParOf" srcId="{0779BBA5-9B59-4BF0-A3BB-9BD82A8B8BEF}" destId="{9F6A0D09-9040-4A02-9141-0FBB7673E936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A870-139F-4F52-9AAC-3776D1BEF4B9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34CC-C761-429D-A9A3-E9CC4D0A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FF9C-1070-4436-BC06-9B4F64C00C74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819A-CEC7-4F1B-A703-53EAC1B83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20CD-2DAB-45EB-ADD1-5440AFD15455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30F1-8C87-43F6-814F-9FFCA413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6A31-1A7D-49E0-A464-649481640EEE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6EC2-CA63-405A-989E-8BD092EC6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BC28-1C07-46AB-ADA2-3A2A96C81237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EE3F-8F1E-4EC2-9037-69C35506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AB0B-05DD-414D-9C43-F027F39103F1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B50E-CC65-4EE9-A3DC-754B81996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BB26-1B5E-4B35-8E3B-4133B87B61EE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A454-E114-4A8F-AF3A-B05260E6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529A-740F-496F-917A-A75F653845B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56D6-34BB-416F-BFF7-113D1550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E51C-2747-4039-A7C6-691CBF7006E9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472B-5F3C-4B1A-9DA3-1CF167AE3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2B2B-22BC-42C6-9429-37E9563FE77D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B24B-CE5D-411C-9308-187549C3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30EF-9F3E-480D-B198-C7050D75E62C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5BF3-5304-4764-BDCE-D1D7F5DE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EC68F-B05F-40CB-A4D7-637C29128F27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1FD2DB-EB79-4A99-9D9D-FCFEDEFB2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ealdem.ru/img/img_demotiv/12670200414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realdem.ru/img/img_demotiv/1267020041414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theroadtobarcelona.files.wordpress.com/2010/10/istock_000001905733smal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idepharma.com/UploadFiles/Enzyme%20&amp;Food%20Addictiv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lidepharma.com/UploadFiles/Enzyme%20&amp;Food%20Addictive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304800" y="333375"/>
            <a:ext cx="8534400" cy="256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«Использование современных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методов и технологий </a:t>
            </a:r>
            <a:endParaRPr lang="ru-RU" sz="3600" i="1" dirty="0" smtClean="0"/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 рамках  реализации ФГОС"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3505200" y="3962400"/>
            <a:ext cx="54102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из опыта работы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учителя начальных классов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МБОУСОШ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№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28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Зареченского района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г. Тулы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Рудневой С.В.</a:t>
            </a:r>
          </a:p>
        </p:txBody>
      </p:sp>
      <p:pic>
        <p:nvPicPr>
          <p:cNvPr id="21510" name="i-main-pic" descr="Картинка 40 из 78589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2400" y="2895600"/>
            <a:ext cx="3276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0600" y="152400"/>
            <a:ext cx="6781800" cy="6553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76400" y="838200"/>
            <a:ext cx="5334000" cy="5257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62200" y="1524000"/>
            <a:ext cx="3886200" cy="381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91000" y="3276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058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 Настоящий  учитель  тот,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кто  способен  спуститься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  высот  своих  знаний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  незнания  ученика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 вместе с  ним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совершить восхождение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heroadtobarcelona.files.wordpress.com/2010/10/istock_000001905733small.jpg"/>
          <p:cNvPicPr>
            <a:picLocks noChangeAspect="1" noChangeArrowheads="1"/>
          </p:cNvPicPr>
          <p:nvPr/>
        </p:nvPicPr>
        <p:blipFill>
          <a:blip r:embed="rId2" r:link="rId3">
            <a:lum bright="20000" contrast="20000"/>
          </a:blip>
          <a:srcRect/>
          <a:stretch>
            <a:fillRect/>
          </a:stretch>
        </p:blipFill>
        <p:spPr bwMode="auto">
          <a:xfrm>
            <a:off x="2362200" y="228600"/>
            <a:ext cx="434498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7" name="WordArt 2"/>
          <p:cNvSpPr>
            <a:spLocks noChangeArrowheads="1" noChangeShapeType="1" noTextEdit="1"/>
          </p:cNvSpPr>
          <p:nvPr/>
        </p:nvSpPr>
        <p:spPr bwMode="auto">
          <a:xfrm>
            <a:off x="685800" y="52578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Всё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в   твоих   руках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2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7237413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Виды уроков,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предусмотренные ФГОС: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57200" y="16002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2362200" y="28194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89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89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189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 мастерской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8900000" scaled="1"/>
                <a:tileRect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24000" y="152400"/>
            <a:ext cx="5943599" cy="762000"/>
            <a:chOff x="228600" y="152400"/>
            <a:chExt cx="5943599" cy="76200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28600" y="152400"/>
              <a:ext cx="5943599" cy="762000"/>
              <a:chOff x="228600" y="152400"/>
              <a:chExt cx="5943599" cy="762000"/>
            </a:xfrm>
          </p:grpSpPr>
          <p:grpSp>
            <p:nvGrpSpPr>
              <p:cNvPr id="2" name="Группа 6"/>
              <p:cNvGrpSpPr/>
              <p:nvPr/>
            </p:nvGrpSpPr>
            <p:grpSpPr>
              <a:xfrm>
                <a:off x="228600" y="152400"/>
                <a:ext cx="5943599" cy="762000"/>
                <a:chOff x="304800" y="1295400"/>
                <a:chExt cx="5731328" cy="762000"/>
              </a:xfrm>
            </p:grpSpPr>
            <p:sp>
              <p:nvSpPr>
                <p:cNvPr id="5" name="Пятиугольник 4"/>
                <p:cNvSpPr/>
                <p:nvPr/>
              </p:nvSpPr>
              <p:spPr>
                <a:xfrm flipH="1">
                  <a:off x="1219199" y="1295400"/>
                  <a:ext cx="4816929" cy="762000"/>
                </a:xfrm>
                <a:prstGeom prst="homePlat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Блок-схема: узел 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58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228600"/>
                <a:ext cx="1981200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Индуктор 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1000" y="304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2362200" y="28194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 мастерской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1524000" y="152400"/>
            <a:ext cx="5943599" cy="762000"/>
            <a:chOff x="228600" y="152400"/>
            <a:chExt cx="5943599" cy="762000"/>
          </a:xfrm>
        </p:grpSpPr>
        <p:grpSp>
          <p:nvGrpSpPr>
            <p:cNvPr id="3" name="Группа 39"/>
            <p:cNvGrpSpPr/>
            <p:nvPr/>
          </p:nvGrpSpPr>
          <p:grpSpPr>
            <a:xfrm>
              <a:off x="228600" y="152400"/>
              <a:ext cx="5943599" cy="762000"/>
              <a:chOff x="228600" y="152400"/>
              <a:chExt cx="5943599" cy="762000"/>
            </a:xfrm>
          </p:grpSpPr>
          <p:grpSp>
            <p:nvGrpSpPr>
              <p:cNvPr id="4" name="Группа 6"/>
              <p:cNvGrpSpPr/>
              <p:nvPr/>
            </p:nvGrpSpPr>
            <p:grpSpPr>
              <a:xfrm>
                <a:off x="228600" y="152400"/>
                <a:ext cx="5943599" cy="762000"/>
                <a:chOff x="304800" y="1295400"/>
                <a:chExt cx="5731328" cy="762000"/>
              </a:xfrm>
            </p:grpSpPr>
            <p:sp>
              <p:nvSpPr>
                <p:cNvPr id="5" name="Пятиугольник 4"/>
                <p:cNvSpPr/>
                <p:nvPr/>
              </p:nvSpPr>
              <p:spPr>
                <a:xfrm flipH="1">
                  <a:off x="1219199" y="1295400"/>
                  <a:ext cx="4816929" cy="762000"/>
                </a:xfrm>
                <a:prstGeom prst="homePlat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Блок-схема: узел 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58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228600"/>
                <a:ext cx="1981200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Индуктор 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1000" y="304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2057400" y="1066800"/>
            <a:ext cx="5867400" cy="762000"/>
            <a:chOff x="762000" y="1066800"/>
            <a:chExt cx="5867400" cy="762000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762000" y="1066800"/>
              <a:ext cx="5867400" cy="762000"/>
              <a:chOff x="762000" y="1066800"/>
              <a:chExt cx="5867400" cy="762000"/>
            </a:xfrm>
          </p:grpSpPr>
          <p:grpSp>
            <p:nvGrpSpPr>
              <p:cNvPr id="14" name="Группа 7"/>
              <p:cNvGrpSpPr/>
              <p:nvPr/>
            </p:nvGrpSpPr>
            <p:grpSpPr>
              <a:xfrm>
                <a:off x="762000" y="1066800"/>
                <a:ext cx="5867400" cy="762000"/>
                <a:chOff x="304800" y="1295400"/>
                <a:chExt cx="5867400" cy="762000"/>
              </a:xfrm>
            </p:grpSpPr>
            <p:sp>
              <p:nvSpPr>
                <p:cNvPr id="10" name="Пятиугольник 9"/>
                <p:cNvSpPr/>
                <p:nvPr/>
              </p:nvSpPr>
              <p:spPr>
                <a:xfrm flipH="1">
                  <a:off x="1219200" y="1295400"/>
                  <a:ext cx="4953000" cy="762000"/>
                </a:xfrm>
                <a:prstGeom prst="homePlat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Блок-схема: узел 1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1066800"/>
                <a:ext cx="3657600" cy="5715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«Самоконструкция» 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4400" y="12192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Группа 44"/>
          <p:cNvGrpSpPr/>
          <p:nvPr/>
        </p:nvGrpSpPr>
        <p:grpSpPr>
          <a:xfrm>
            <a:off x="2362200" y="2057400"/>
            <a:ext cx="5867400" cy="762000"/>
            <a:chOff x="1371600" y="2057400"/>
            <a:chExt cx="5867400" cy="762000"/>
          </a:xfrm>
        </p:grpSpPr>
        <p:grpSp>
          <p:nvGrpSpPr>
            <p:cNvPr id="22" name="Группа 43"/>
            <p:cNvGrpSpPr/>
            <p:nvPr/>
          </p:nvGrpSpPr>
          <p:grpSpPr>
            <a:xfrm>
              <a:off x="1371600" y="2057400"/>
              <a:ext cx="5867400" cy="762000"/>
              <a:chOff x="1371600" y="2057400"/>
              <a:chExt cx="5867400" cy="762000"/>
            </a:xfrm>
          </p:grpSpPr>
          <p:grpSp>
            <p:nvGrpSpPr>
              <p:cNvPr id="25" name="Группа 7"/>
              <p:cNvGrpSpPr/>
              <p:nvPr/>
            </p:nvGrpSpPr>
            <p:grpSpPr>
              <a:xfrm>
                <a:off x="1371600" y="20574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15" name="Пятиугольник 14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узел 1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22098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Столкновение с проблемой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24000" y="2209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28674" name="Picture 2" descr="H:\фото мастер-класс\VTS_01_1 Кадр - 3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5486400" cy="328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2362200" y="28194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 мастерской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1524000" y="152400"/>
            <a:ext cx="5943599" cy="762000"/>
            <a:chOff x="228600" y="152400"/>
            <a:chExt cx="5943599" cy="762000"/>
          </a:xfrm>
        </p:grpSpPr>
        <p:grpSp>
          <p:nvGrpSpPr>
            <p:cNvPr id="3" name="Группа 39"/>
            <p:cNvGrpSpPr/>
            <p:nvPr/>
          </p:nvGrpSpPr>
          <p:grpSpPr>
            <a:xfrm>
              <a:off x="228600" y="152400"/>
              <a:ext cx="5943599" cy="762000"/>
              <a:chOff x="228600" y="152400"/>
              <a:chExt cx="5943599" cy="762000"/>
            </a:xfrm>
          </p:grpSpPr>
          <p:grpSp>
            <p:nvGrpSpPr>
              <p:cNvPr id="4" name="Группа 6"/>
              <p:cNvGrpSpPr/>
              <p:nvPr/>
            </p:nvGrpSpPr>
            <p:grpSpPr>
              <a:xfrm>
                <a:off x="228600" y="152400"/>
                <a:ext cx="5943599" cy="762000"/>
                <a:chOff x="304800" y="1295400"/>
                <a:chExt cx="5731328" cy="762000"/>
              </a:xfrm>
            </p:grpSpPr>
            <p:sp>
              <p:nvSpPr>
                <p:cNvPr id="5" name="Пятиугольник 4"/>
                <p:cNvSpPr/>
                <p:nvPr/>
              </p:nvSpPr>
              <p:spPr>
                <a:xfrm flipH="1">
                  <a:off x="1219199" y="1295400"/>
                  <a:ext cx="4816929" cy="762000"/>
                </a:xfrm>
                <a:prstGeom prst="homePlat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Блок-схема: узел 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58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228600"/>
                <a:ext cx="1981200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Индуктор 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1000" y="304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2057400" y="1066800"/>
            <a:ext cx="5867400" cy="762000"/>
            <a:chOff x="762000" y="1066800"/>
            <a:chExt cx="5867400" cy="762000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762000" y="1066800"/>
              <a:ext cx="5867400" cy="762000"/>
              <a:chOff x="762000" y="1066800"/>
              <a:chExt cx="5867400" cy="762000"/>
            </a:xfrm>
          </p:grpSpPr>
          <p:grpSp>
            <p:nvGrpSpPr>
              <p:cNvPr id="14" name="Группа 7"/>
              <p:cNvGrpSpPr/>
              <p:nvPr/>
            </p:nvGrpSpPr>
            <p:grpSpPr>
              <a:xfrm>
                <a:off x="762000" y="1066800"/>
                <a:ext cx="5867400" cy="762000"/>
                <a:chOff x="304800" y="1295400"/>
                <a:chExt cx="5867400" cy="762000"/>
              </a:xfrm>
            </p:grpSpPr>
            <p:sp>
              <p:nvSpPr>
                <p:cNvPr id="10" name="Пятиугольник 9"/>
                <p:cNvSpPr/>
                <p:nvPr/>
              </p:nvSpPr>
              <p:spPr>
                <a:xfrm flipH="1">
                  <a:off x="1219200" y="1295400"/>
                  <a:ext cx="4953000" cy="762000"/>
                </a:xfrm>
                <a:prstGeom prst="homePlat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Блок-схема: узел 1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1066800"/>
                <a:ext cx="3657600" cy="5715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«Самоконструкция» 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4400" y="12192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Группа 44"/>
          <p:cNvGrpSpPr/>
          <p:nvPr/>
        </p:nvGrpSpPr>
        <p:grpSpPr>
          <a:xfrm>
            <a:off x="2362200" y="2057400"/>
            <a:ext cx="5867400" cy="762000"/>
            <a:chOff x="1371600" y="2057400"/>
            <a:chExt cx="5867400" cy="762000"/>
          </a:xfrm>
        </p:grpSpPr>
        <p:grpSp>
          <p:nvGrpSpPr>
            <p:cNvPr id="22" name="Группа 43"/>
            <p:cNvGrpSpPr/>
            <p:nvPr/>
          </p:nvGrpSpPr>
          <p:grpSpPr>
            <a:xfrm>
              <a:off x="1371600" y="2057400"/>
              <a:ext cx="5867400" cy="762000"/>
              <a:chOff x="1371600" y="2057400"/>
              <a:chExt cx="5867400" cy="762000"/>
            </a:xfrm>
          </p:grpSpPr>
          <p:grpSp>
            <p:nvGrpSpPr>
              <p:cNvPr id="25" name="Группа 7"/>
              <p:cNvGrpSpPr/>
              <p:nvPr/>
            </p:nvGrpSpPr>
            <p:grpSpPr>
              <a:xfrm>
                <a:off x="1371600" y="20574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15" name="Пятиугольник 14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узел 1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22098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Столкновение с проблемой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24000" y="2209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Группа 47"/>
          <p:cNvGrpSpPr/>
          <p:nvPr/>
        </p:nvGrpSpPr>
        <p:grpSpPr>
          <a:xfrm>
            <a:off x="3048000" y="3048000"/>
            <a:ext cx="5867400" cy="762000"/>
            <a:chOff x="1981200" y="2895600"/>
            <a:chExt cx="5867400" cy="762000"/>
          </a:xfrm>
        </p:grpSpPr>
        <p:grpSp>
          <p:nvGrpSpPr>
            <p:cNvPr id="45" name="Группа 46"/>
            <p:cNvGrpSpPr/>
            <p:nvPr/>
          </p:nvGrpSpPr>
          <p:grpSpPr>
            <a:xfrm>
              <a:off x="1981200" y="2895600"/>
              <a:ext cx="5867400" cy="762000"/>
              <a:chOff x="1752600" y="2971800"/>
              <a:chExt cx="5867400" cy="762000"/>
            </a:xfrm>
          </p:grpSpPr>
          <p:grpSp>
            <p:nvGrpSpPr>
              <p:cNvPr id="46" name="Группа 7"/>
              <p:cNvGrpSpPr/>
              <p:nvPr/>
            </p:nvGrpSpPr>
            <p:grpSpPr>
              <a:xfrm>
                <a:off x="1752600" y="29718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0" name="Пятиугольник 19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Блок-схема: узел 2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48000" y="31242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Выдвижение рабочей гипотезы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133600" y="30480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4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Группа 49"/>
          <p:cNvGrpSpPr/>
          <p:nvPr/>
        </p:nvGrpSpPr>
        <p:grpSpPr>
          <a:xfrm>
            <a:off x="2362200" y="3962400"/>
            <a:ext cx="5867400" cy="762000"/>
            <a:chOff x="2209800" y="3886200"/>
            <a:chExt cx="5867400" cy="762000"/>
          </a:xfrm>
        </p:grpSpPr>
        <p:grpSp>
          <p:nvGrpSpPr>
            <p:cNvPr id="48" name="Группа 48"/>
            <p:cNvGrpSpPr/>
            <p:nvPr/>
          </p:nvGrpSpPr>
          <p:grpSpPr>
            <a:xfrm>
              <a:off x="2209800" y="3886200"/>
              <a:ext cx="5867400" cy="762000"/>
              <a:chOff x="1524000" y="3886200"/>
              <a:chExt cx="5867400" cy="762000"/>
            </a:xfrm>
          </p:grpSpPr>
          <p:grpSp>
            <p:nvGrpSpPr>
              <p:cNvPr id="49" name="Группа 7"/>
              <p:cNvGrpSpPr/>
              <p:nvPr/>
            </p:nvGrpSpPr>
            <p:grpSpPr>
              <a:xfrm>
                <a:off x="1524000" y="38862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3" name="Пятиугольник 22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Блок-схема: узел 23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3962400"/>
                <a:ext cx="44958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Исследование через призму гипотезы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62200" y="40386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5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i-main-pic" descr="Картинка 158 из 8991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228600"/>
            <a:ext cx="8657776" cy="64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WordArt 2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4168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Научная </a:t>
            </a:r>
          </a:p>
          <a:p>
            <a:pPr algn="ctr"/>
            <a:r>
              <a:rPr lang="ru-RU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лаборатория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2362200" y="28194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 мастерской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1524000" y="152400"/>
            <a:ext cx="5943599" cy="762000"/>
            <a:chOff x="228600" y="152400"/>
            <a:chExt cx="5943599" cy="762000"/>
          </a:xfrm>
        </p:grpSpPr>
        <p:grpSp>
          <p:nvGrpSpPr>
            <p:cNvPr id="3" name="Группа 39"/>
            <p:cNvGrpSpPr/>
            <p:nvPr/>
          </p:nvGrpSpPr>
          <p:grpSpPr>
            <a:xfrm>
              <a:off x="228600" y="152400"/>
              <a:ext cx="5943599" cy="762000"/>
              <a:chOff x="228600" y="152400"/>
              <a:chExt cx="5943599" cy="762000"/>
            </a:xfrm>
          </p:grpSpPr>
          <p:grpSp>
            <p:nvGrpSpPr>
              <p:cNvPr id="4" name="Группа 6"/>
              <p:cNvGrpSpPr/>
              <p:nvPr/>
            </p:nvGrpSpPr>
            <p:grpSpPr>
              <a:xfrm>
                <a:off x="228600" y="152400"/>
                <a:ext cx="5943599" cy="762000"/>
                <a:chOff x="304800" y="1295400"/>
                <a:chExt cx="5731328" cy="762000"/>
              </a:xfrm>
            </p:grpSpPr>
            <p:sp>
              <p:nvSpPr>
                <p:cNvPr id="5" name="Пятиугольник 4"/>
                <p:cNvSpPr/>
                <p:nvPr/>
              </p:nvSpPr>
              <p:spPr>
                <a:xfrm flipH="1">
                  <a:off x="1219199" y="1295400"/>
                  <a:ext cx="4816929" cy="762000"/>
                </a:xfrm>
                <a:prstGeom prst="homePlat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Блок-схема: узел 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58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228600"/>
                <a:ext cx="1981200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Индуктор 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1000" y="304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2057400" y="1066800"/>
            <a:ext cx="5867400" cy="762000"/>
            <a:chOff x="762000" y="1066800"/>
            <a:chExt cx="5867400" cy="762000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762000" y="1066800"/>
              <a:ext cx="5867400" cy="762000"/>
              <a:chOff x="762000" y="1066800"/>
              <a:chExt cx="5867400" cy="762000"/>
            </a:xfrm>
          </p:grpSpPr>
          <p:grpSp>
            <p:nvGrpSpPr>
              <p:cNvPr id="14" name="Группа 7"/>
              <p:cNvGrpSpPr/>
              <p:nvPr/>
            </p:nvGrpSpPr>
            <p:grpSpPr>
              <a:xfrm>
                <a:off x="762000" y="1066800"/>
                <a:ext cx="5867400" cy="762000"/>
                <a:chOff x="304800" y="1295400"/>
                <a:chExt cx="5867400" cy="762000"/>
              </a:xfrm>
            </p:grpSpPr>
            <p:sp>
              <p:nvSpPr>
                <p:cNvPr id="10" name="Пятиугольник 9"/>
                <p:cNvSpPr/>
                <p:nvPr/>
              </p:nvSpPr>
              <p:spPr>
                <a:xfrm flipH="1">
                  <a:off x="1219200" y="1295400"/>
                  <a:ext cx="4953000" cy="762000"/>
                </a:xfrm>
                <a:prstGeom prst="homePlat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Блок-схема: узел 1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1066800"/>
                <a:ext cx="3657600" cy="5715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«Самоконструкция» 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4400" y="12192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Группа 44"/>
          <p:cNvGrpSpPr/>
          <p:nvPr/>
        </p:nvGrpSpPr>
        <p:grpSpPr>
          <a:xfrm>
            <a:off x="2362200" y="2057400"/>
            <a:ext cx="5867400" cy="762000"/>
            <a:chOff x="1371600" y="2057400"/>
            <a:chExt cx="5867400" cy="762000"/>
          </a:xfrm>
        </p:grpSpPr>
        <p:grpSp>
          <p:nvGrpSpPr>
            <p:cNvPr id="22" name="Группа 43"/>
            <p:cNvGrpSpPr/>
            <p:nvPr/>
          </p:nvGrpSpPr>
          <p:grpSpPr>
            <a:xfrm>
              <a:off x="1371600" y="2057400"/>
              <a:ext cx="5867400" cy="762000"/>
              <a:chOff x="1371600" y="2057400"/>
              <a:chExt cx="5867400" cy="762000"/>
            </a:xfrm>
          </p:grpSpPr>
          <p:grpSp>
            <p:nvGrpSpPr>
              <p:cNvPr id="25" name="Группа 7"/>
              <p:cNvGrpSpPr/>
              <p:nvPr/>
            </p:nvGrpSpPr>
            <p:grpSpPr>
              <a:xfrm>
                <a:off x="1371600" y="20574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15" name="Пятиугольник 14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узел 1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22098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Столкновение с проблемой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24000" y="2209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Группа 51"/>
          <p:cNvGrpSpPr/>
          <p:nvPr/>
        </p:nvGrpSpPr>
        <p:grpSpPr>
          <a:xfrm>
            <a:off x="2133600" y="4953000"/>
            <a:ext cx="5867400" cy="762000"/>
            <a:chOff x="990600" y="4800600"/>
            <a:chExt cx="5867400" cy="762000"/>
          </a:xfrm>
        </p:grpSpPr>
        <p:grpSp>
          <p:nvGrpSpPr>
            <p:cNvPr id="35" name="Группа 50"/>
            <p:cNvGrpSpPr/>
            <p:nvPr/>
          </p:nvGrpSpPr>
          <p:grpSpPr>
            <a:xfrm>
              <a:off x="990600" y="4800600"/>
              <a:ext cx="5867400" cy="762000"/>
              <a:chOff x="990600" y="4800600"/>
              <a:chExt cx="5867400" cy="762000"/>
            </a:xfrm>
          </p:grpSpPr>
          <p:grpSp>
            <p:nvGrpSpPr>
              <p:cNvPr id="40" name="Группа 7"/>
              <p:cNvGrpSpPr/>
              <p:nvPr/>
            </p:nvGrpSpPr>
            <p:grpSpPr>
              <a:xfrm>
                <a:off x="990600" y="4800600"/>
                <a:ext cx="5867400" cy="762000"/>
                <a:chOff x="304800" y="1295400"/>
                <a:chExt cx="6035040" cy="7620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6" name="Пятиугольник 25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Блок-схема: узел 26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43000" y="4953000"/>
                <a:ext cx="457200" cy="4572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6</a:t>
                </a:r>
                <a:endParaRPr lang="ru-RU" sz="3600" kern="10" spc="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38400" y="4876800"/>
              <a:ext cx="4191000" cy="495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Подтверждение  гипотезы</a:t>
              </a:r>
              <a:endParaRPr lang="ru-RU" sz="3600" kern="10" spc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Группа 47"/>
          <p:cNvGrpSpPr/>
          <p:nvPr/>
        </p:nvGrpSpPr>
        <p:grpSpPr>
          <a:xfrm>
            <a:off x="3048000" y="3048000"/>
            <a:ext cx="5867400" cy="762000"/>
            <a:chOff x="1981200" y="2895600"/>
            <a:chExt cx="5867400" cy="762000"/>
          </a:xfrm>
        </p:grpSpPr>
        <p:grpSp>
          <p:nvGrpSpPr>
            <p:cNvPr id="45" name="Группа 46"/>
            <p:cNvGrpSpPr/>
            <p:nvPr/>
          </p:nvGrpSpPr>
          <p:grpSpPr>
            <a:xfrm>
              <a:off x="1981200" y="2895600"/>
              <a:ext cx="5867400" cy="762000"/>
              <a:chOff x="1752600" y="2971800"/>
              <a:chExt cx="5867400" cy="762000"/>
            </a:xfrm>
          </p:grpSpPr>
          <p:grpSp>
            <p:nvGrpSpPr>
              <p:cNvPr id="46" name="Группа 7"/>
              <p:cNvGrpSpPr/>
              <p:nvPr/>
            </p:nvGrpSpPr>
            <p:grpSpPr>
              <a:xfrm>
                <a:off x="1752600" y="29718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0" name="Пятиугольник 19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Блок-схема: узел 2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48000" y="31242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Выдвижение рабочей гипотезы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133600" y="30480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4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Группа 49"/>
          <p:cNvGrpSpPr/>
          <p:nvPr/>
        </p:nvGrpSpPr>
        <p:grpSpPr>
          <a:xfrm>
            <a:off x="2362200" y="3962400"/>
            <a:ext cx="5867400" cy="762000"/>
            <a:chOff x="2209800" y="3886200"/>
            <a:chExt cx="5867400" cy="762000"/>
          </a:xfrm>
        </p:grpSpPr>
        <p:grpSp>
          <p:nvGrpSpPr>
            <p:cNvPr id="48" name="Группа 48"/>
            <p:cNvGrpSpPr/>
            <p:nvPr/>
          </p:nvGrpSpPr>
          <p:grpSpPr>
            <a:xfrm>
              <a:off x="2209800" y="3886200"/>
              <a:ext cx="5867400" cy="762000"/>
              <a:chOff x="1524000" y="3886200"/>
              <a:chExt cx="5867400" cy="762000"/>
            </a:xfrm>
          </p:grpSpPr>
          <p:grpSp>
            <p:nvGrpSpPr>
              <p:cNvPr id="49" name="Группа 7"/>
              <p:cNvGrpSpPr/>
              <p:nvPr/>
            </p:nvGrpSpPr>
            <p:grpSpPr>
              <a:xfrm>
                <a:off x="1524000" y="38862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3" name="Пятиугольник 22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Блок-схема: узел 23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3962400"/>
                <a:ext cx="44958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Исследование через призму гипотезы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62200" y="40386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5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2362200" y="28194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 мастерской »</a:t>
            </a:r>
            <a:endParaRPr lang="ru-RU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1524000" y="152400"/>
            <a:ext cx="5943599" cy="762000"/>
            <a:chOff x="228600" y="152400"/>
            <a:chExt cx="5943599" cy="762000"/>
          </a:xfrm>
        </p:grpSpPr>
        <p:grpSp>
          <p:nvGrpSpPr>
            <p:cNvPr id="3" name="Группа 39"/>
            <p:cNvGrpSpPr/>
            <p:nvPr/>
          </p:nvGrpSpPr>
          <p:grpSpPr>
            <a:xfrm>
              <a:off x="228600" y="152400"/>
              <a:ext cx="5943599" cy="762000"/>
              <a:chOff x="228600" y="152400"/>
              <a:chExt cx="5943599" cy="762000"/>
            </a:xfrm>
          </p:grpSpPr>
          <p:grpSp>
            <p:nvGrpSpPr>
              <p:cNvPr id="4" name="Группа 6"/>
              <p:cNvGrpSpPr/>
              <p:nvPr/>
            </p:nvGrpSpPr>
            <p:grpSpPr>
              <a:xfrm>
                <a:off x="228600" y="152400"/>
                <a:ext cx="5943599" cy="762000"/>
                <a:chOff x="304800" y="1295400"/>
                <a:chExt cx="5731328" cy="762000"/>
              </a:xfrm>
            </p:grpSpPr>
            <p:sp>
              <p:nvSpPr>
                <p:cNvPr id="5" name="Пятиугольник 4"/>
                <p:cNvSpPr/>
                <p:nvPr/>
              </p:nvSpPr>
              <p:spPr>
                <a:xfrm flipH="1">
                  <a:off x="1219199" y="1295400"/>
                  <a:ext cx="4816929" cy="762000"/>
                </a:xfrm>
                <a:prstGeom prst="homePlat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Блок-схема: узел 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58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228600"/>
                <a:ext cx="1981200" cy="533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Индуктор 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1000" y="304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1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2057400" y="1066800"/>
            <a:ext cx="5867400" cy="762000"/>
            <a:chOff x="762000" y="1066800"/>
            <a:chExt cx="5867400" cy="762000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762000" y="1066800"/>
              <a:ext cx="5867400" cy="762000"/>
              <a:chOff x="762000" y="1066800"/>
              <a:chExt cx="5867400" cy="762000"/>
            </a:xfrm>
          </p:grpSpPr>
          <p:grpSp>
            <p:nvGrpSpPr>
              <p:cNvPr id="14" name="Группа 7"/>
              <p:cNvGrpSpPr/>
              <p:nvPr/>
            </p:nvGrpSpPr>
            <p:grpSpPr>
              <a:xfrm>
                <a:off x="762000" y="1066800"/>
                <a:ext cx="5867400" cy="762000"/>
                <a:chOff x="304800" y="1295400"/>
                <a:chExt cx="5867400" cy="762000"/>
              </a:xfrm>
            </p:grpSpPr>
            <p:sp>
              <p:nvSpPr>
                <p:cNvPr id="10" name="Пятиугольник 9"/>
                <p:cNvSpPr/>
                <p:nvPr/>
              </p:nvSpPr>
              <p:spPr>
                <a:xfrm flipH="1">
                  <a:off x="1219200" y="1295400"/>
                  <a:ext cx="4953000" cy="762000"/>
                </a:xfrm>
                <a:prstGeom prst="homePlat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Блок-схема: узел 1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81200" y="1066800"/>
                <a:ext cx="3657600" cy="5715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«Самоконструкция» 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4400" y="12192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Группа 44"/>
          <p:cNvGrpSpPr/>
          <p:nvPr/>
        </p:nvGrpSpPr>
        <p:grpSpPr>
          <a:xfrm>
            <a:off x="2362200" y="2057400"/>
            <a:ext cx="5867400" cy="762000"/>
            <a:chOff x="1371600" y="2057400"/>
            <a:chExt cx="5867400" cy="762000"/>
          </a:xfrm>
        </p:grpSpPr>
        <p:grpSp>
          <p:nvGrpSpPr>
            <p:cNvPr id="22" name="Группа 43"/>
            <p:cNvGrpSpPr/>
            <p:nvPr/>
          </p:nvGrpSpPr>
          <p:grpSpPr>
            <a:xfrm>
              <a:off x="1371600" y="2057400"/>
              <a:ext cx="5867400" cy="762000"/>
              <a:chOff x="1371600" y="2057400"/>
              <a:chExt cx="5867400" cy="762000"/>
            </a:xfrm>
          </p:grpSpPr>
          <p:grpSp>
            <p:nvGrpSpPr>
              <p:cNvPr id="25" name="Группа 7"/>
              <p:cNvGrpSpPr/>
              <p:nvPr/>
            </p:nvGrpSpPr>
            <p:grpSpPr>
              <a:xfrm>
                <a:off x="1371600" y="20574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15" name="Пятиугольник 14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узел 15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22098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Столкновение с проблемой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24000" y="22098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3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8" name="Группа 51"/>
          <p:cNvGrpSpPr/>
          <p:nvPr/>
        </p:nvGrpSpPr>
        <p:grpSpPr>
          <a:xfrm>
            <a:off x="2133600" y="4953000"/>
            <a:ext cx="5867400" cy="762000"/>
            <a:chOff x="990600" y="4800600"/>
            <a:chExt cx="5867400" cy="762000"/>
          </a:xfrm>
        </p:grpSpPr>
        <p:grpSp>
          <p:nvGrpSpPr>
            <p:cNvPr id="35" name="Группа 50"/>
            <p:cNvGrpSpPr/>
            <p:nvPr/>
          </p:nvGrpSpPr>
          <p:grpSpPr>
            <a:xfrm>
              <a:off x="990600" y="4800600"/>
              <a:ext cx="5867400" cy="762000"/>
              <a:chOff x="990600" y="4800600"/>
              <a:chExt cx="5867400" cy="762000"/>
            </a:xfrm>
          </p:grpSpPr>
          <p:grpSp>
            <p:nvGrpSpPr>
              <p:cNvPr id="40" name="Группа 7"/>
              <p:cNvGrpSpPr/>
              <p:nvPr/>
            </p:nvGrpSpPr>
            <p:grpSpPr>
              <a:xfrm>
                <a:off x="990600" y="4800600"/>
                <a:ext cx="5867400" cy="762000"/>
                <a:chOff x="304800" y="1295400"/>
                <a:chExt cx="6035040" cy="7620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6" name="Пятиугольник 25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Блок-схема: узел 26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43000" y="4953000"/>
                <a:ext cx="457200" cy="4572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6</a:t>
                </a:r>
                <a:endParaRPr lang="ru-RU" sz="3600" kern="10" spc="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38400" y="4876800"/>
              <a:ext cx="4191000" cy="495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Подтверждение  гипотезы</a:t>
              </a:r>
              <a:endParaRPr lang="ru-RU" sz="3600" kern="10" spc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1" name="Группа 53"/>
          <p:cNvGrpSpPr/>
          <p:nvPr/>
        </p:nvGrpSpPr>
        <p:grpSpPr>
          <a:xfrm>
            <a:off x="1676400" y="5867400"/>
            <a:ext cx="5867400" cy="762000"/>
            <a:chOff x="381000" y="5791200"/>
            <a:chExt cx="5867400" cy="762000"/>
          </a:xfrm>
        </p:grpSpPr>
        <p:grpSp>
          <p:nvGrpSpPr>
            <p:cNvPr id="42" name="Группа 52"/>
            <p:cNvGrpSpPr/>
            <p:nvPr/>
          </p:nvGrpSpPr>
          <p:grpSpPr>
            <a:xfrm>
              <a:off x="381000" y="5791200"/>
              <a:ext cx="5867400" cy="762000"/>
              <a:chOff x="381000" y="5791200"/>
              <a:chExt cx="5867400" cy="762000"/>
            </a:xfrm>
          </p:grpSpPr>
          <p:grpSp>
            <p:nvGrpSpPr>
              <p:cNvPr id="43" name="Группа 7"/>
              <p:cNvGrpSpPr/>
              <p:nvPr/>
            </p:nvGrpSpPr>
            <p:grpSpPr>
              <a:xfrm>
                <a:off x="381000" y="5791200"/>
                <a:ext cx="5867400" cy="762000"/>
                <a:chOff x="304800" y="1295400"/>
                <a:chExt cx="6035040" cy="762000"/>
              </a:xfrm>
              <a:solidFill>
                <a:srgbClr val="FF00FF"/>
              </a:solidFill>
            </p:grpSpPr>
            <p:sp>
              <p:nvSpPr>
                <p:cNvPr id="29" name="Пятиугольник 28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Блок-схема: узел 29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4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3400" y="5943600"/>
                <a:ext cx="457200" cy="4572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  <a:endParaRPr lang="ru-RU" sz="3600" kern="10" spc="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62200" y="5943600"/>
              <a:ext cx="2057400" cy="4191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Рефлексия</a:t>
              </a:r>
              <a:endParaRPr lang="ru-RU" sz="3600" kern="10" spc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Группа 47"/>
          <p:cNvGrpSpPr/>
          <p:nvPr/>
        </p:nvGrpSpPr>
        <p:grpSpPr>
          <a:xfrm>
            <a:off x="3048000" y="3048000"/>
            <a:ext cx="5867400" cy="762000"/>
            <a:chOff x="1981200" y="2895600"/>
            <a:chExt cx="5867400" cy="762000"/>
          </a:xfrm>
        </p:grpSpPr>
        <p:grpSp>
          <p:nvGrpSpPr>
            <p:cNvPr id="45" name="Группа 46"/>
            <p:cNvGrpSpPr/>
            <p:nvPr/>
          </p:nvGrpSpPr>
          <p:grpSpPr>
            <a:xfrm>
              <a:off x="1981200" y="2895600"/>
              <a:ext cx="5867400" cy="762000"/>
              <a:chOff x="1752600" y="2971800"/>
              <a:chExt cx="5867400" cy="762000"/>
            </a:xfrm>
          </p:grpSpPr>
          <p:grpSp>
            <p:nvGrpSpPr>
              <p:cNvPr id="46" name="Группа 7"/>
              <p:cNvGrpSpPr/>
              <p:nvPr/>
            </p:nvGrpSpPr>
            <p:grpSpPr>
              <a:xfrm>
                <a:off x="1752600" y="29718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0" name="Пятиугольник 19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Блок-схема: узел 20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48000" y="3124200"/>
                <a:ext cx="41910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Выдвижение рабочей гипотезы</a:t>
                </a:r>
                <a:endParaRPr lang="ru-RU" sz="3600" kern="10" spc="0" dirty="0"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133600" y="30480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4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Группа 49"/>
          <p:cNvGrpSpPr/>
          <p:nvPr/>
        </p:nvGrpSpPr>
        <p:grpSpPr>
          <a:xfrm>
            <a:off x="2362200" y="3962400"/>
            <a:ext cx="5867400" cy="762000"/>
            <a:chOff x="2209800" y="3886200"/>
            <a:chExt cx="5867400" cy="762000"/>
          </a:xfrm>
        </p:grpSpPr>
        <p:grpSp>
          <p:nvGrpSpPr>
            <p:cNvPr id="48" name="Группа 48"/>
            <p:cNvGrpSpPr/>
            <p:nvPr/>
          </p:nvGrpSpPr>
          <p:grpSpPr>
            <a:xfrm>
              <a:off x="2209800" y="3886200"/>
              <a:ext cx="5867400" cy="762000"/>
              <a:chOff x="1524000" y="3886200"/>
              <a:chExt cx="5867400" cy="762000"/>
            </a:xfrm>
          </p:grpSpPr>
          <p:grpSp>
            <p:nvGrpSpPr>
              <p:cNvPr id="49" name="Группа 7"/>
              <p:cNvGrpSpPr/>
              <p:nvPr/>
            </p:nvGrpSpPr>
            <p:grpSpPr>
              <a:xfrm>
                <a:off x="1524000" y="3886200"/>
                <a:ext cx="5867400" cy="762000"/>
                <a:chOff x="304800" y="1295400"/>
                <a:chExt cx="6035040" cy="762000"/>
              </a:xfrm>
            </p:grpSpPr>
            <p:sp>
              <p:nvSpPr>
                <p:cNvPr id="23" name="Пятиугольник 22"/>
                <p:cNvSpPr/>
                <p:nvPr/>
              </p:nvSpPr>
              <p:spPr>
                <a:xfrm flipH="1">
                  <a:off x="1219200" y="1295400"/>
                  <a:ext cx="5120640" cy="762000"/>
                </a:xfrm>
                <a:prstGeom prst="homePlat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Блок-схема: узел 23"/>
                <p:cNvSpPr/>
                <p:nvPr/>
              </p:nvSpPr>
              <p:spPr>
                <a:xfrm>
                  <a:off x="304800" y="1295400"/>
                  <a:ext cx="762000" cy="762000"/>
                </a:xfrm>
                <a:prstGeom prst="flowChartConnector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43200" y="3962400"/>
                <a:ext cx="4495800" cy="4953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45791" dir="2021404" algn="ctr" rotWithShape="0">
                        <a:srgbClr val="B2B2B2">
                          <a:alpha val="80000"/>
                        </a:srgbClr>
                      </a:outerShdw>
                    </a:effectLst>
                    <a:latin typeface="Times New Roman"/>
                    <a:cs typeface="Times New Roman"/>
                  </a:rPr>
                  <a:t>Исследование через призму гипотезы</a:t>
                </a:r>
                <a:endParaRPr lang="ru-RU" sz="3600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62200" y="4038600"/>
              <a:ext cx="457200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5</a:t>
              </a:r>
              <a:endParaRPr lang="ru-RU" sz="3600" kern="10" spc="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171</Words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2013-01-08T19:50:45Z</dcterms:modified>
</cp:coreProperties>
</file>