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617B-ADA9-45D6-91CB-4D0DB501CA86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DA8A-5E44-4F2F-A0CD-A82D67A4F9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617B-ADA9-45D6-91CB-4D0DB501CA86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DA8A-5E44-4F2F-A0CD-A82D67A4F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617B-ADA9-45D6-91CB-4D0DB501CA86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DA8A-5E44-4F2F-A0CD-A82D67A4F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617B-ADA9-45D6-91CB-4D0DB501CA86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DA8A-5E44-4F2F-A0CD-A82D67A4F9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617B-ADA9-45D6-91CB-4D0DB501CA86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DA8A-5E44-4F2F-A0CD-A82D67A4F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617B-ADA9-45D6-91CB-4D0DB501CA86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DA8A-5E44-4F2F-A0CD-A82D67A4F9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617B-ADA9-45D6-91CB-4D0DB501CA86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DA8A-5E44-4F2F-A0CD-A82D67A4F9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617B-ADA9-45D6-91CB-4D0DB501CA86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DA8A-5E44-4F2F-A0CD-A82D67A4F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617B-ADA9-45D6-91CB-4D0DB501CA86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DA8A-5E44-4F2F-A0CD-A82D67A4F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617B-ADA9-45D6-91CB-4D0DB501CA86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DA8A-5E44-4F2F-A0CD-A82D67A4F9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617B-ADA9-45D6-91CB-4D0DB501CA86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DA8A-5E44-4F2F-A0CD-A82D67A4F9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4E617B-ADA9-45D6-91CB-4D0DB501CA86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45DA8A-5E44-4F2F-A0CD-A82D67A4F9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301208"/>
            <a:ext cx="507235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400" b="0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Impact"/>
              </a:rPr>
              <a:t>Выполнила: учитель начальных классов </a:t>
            </a:r>
            <a:r>
              <a:rPr lang="ru-RU" sz="2400" b="0" dirty="0" err="1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Impact"/>
              </a:rPr>
              <a:t>Букова</a:t>
            </a:r>
            <a:r>
              <a:rPr lang="ru-RU" sz="2400" b="0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Impact"/>
              </a:rPr>
              <a:t> В.И.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772816"/>
            <a:ext cx="6400800" cy="2433424"/>
          </a:xfrm>
        </p:spPr>
        <p:txBody>
          <a:bodyPr/>
          <a:lstStyle/>
          <a:p>
            <a:pPr marL="0" lvl="0" indent="0" algn="ctr">
              <a:spcAft>
                <a:spcPts val="0"/>
              </a:spcAft>
              <a:buClr>
                <a:srgbClr val="AD0101"/>
              </a:buClr>
              <a:buSzTx/>
              <a:buNone/>
            </a:pPr>
            <a:r>
              <a:rPr lang="ru-RU" sz="4400" b="1" dirty="0">
                <a:solidFill>
                  <a:srgbClr val="303030"/>
                </a:solidFill>
                <a:latin typeface="Times New Roman"/>
              </a:rPr>
              <a:t>Презентация по окружающему миру.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gz.ilmeny.ac.ru/RED_BOOK/images/kad_rast_golosemennie_kiparisovie_mojjevelnik_sibirskii_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600950" cy="5057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51520" y="5348535"/>
            <a:ext cx="8604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Можжевельник «сибирский»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3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ature.chita.ru/Plants/Conifers/Images/Big/juniperus_sibiric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143750" cy="5343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51520" y="5788714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Можжевельник сибирский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относится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как и все можжевельники, к семейству кипарисовых </a:t>
            </a:r>
          </a:p>
        </p:txBody>
      </p:sp>
    </p:spTree>
    <p:extLst>
      <p:ext uri="{BB962C8B-B14F-4D97-AF65-F5344CB8AC3E}">
        <p14:creationId xmlns:p14="http://schemas.microsoft.com/office/powerpoint/2010/main" val="2410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0.liveinternet.ru/images/attach/b/3/10/520/10520257_Mozhzhevelnik_obuyknovennuy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260648"/>
            <a:ext cx="4644515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5076056" y="270084"/>
            <a:ext cx="3851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Это низкий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стелющийся густоветвистый кустарник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 полуметра до метра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высотой, растущий в горах Сибири, Дальнего Востока 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Приморском и Хабаровском крае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).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lantarium.ru/dat/plants/9/906/9906_54ec01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7018"/>
            <a:ext cx="7848872" cy="5268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79512" y="5286371"/>
            <a:ext cx="896448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него игольчатые листья расположены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 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три.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Кора 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молодых побегах </a:t>
            </a:r>
            <a:endParaRPr lang="ru-RU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светло-бурая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глянцевитая, голая.</a:t>
            </a:r>
          </a:p>
        </p:txBody>
      </p:sp>
    </p:spTree>
    <p:extLst>
      <p:ext uri="{BB962C8B-B14F-4D97-AF65-F5344CB8AC3E}">
        <p14:creationId xmlns:p14="http://schemas.microsoft.com/office/powerpoint/2010/main" val="25642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1.liveinternet.ru/images/attach/c/6/91/302/91302761_43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394"/>
            <a:ext cx="7704856" cy="5448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95536" y="5464990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Цветет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 весной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плоды созревают на второй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год осенью.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684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364" y="5805264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Плоды вначале зеленые, после созревания — черные с сизым восковым налетом.</a:t>
            </a:r>
          </a:p>
        </p:txBody>
      </p:sp>
      <p:pic>
        <p:nvPicPr>
          <p:cNvPr id="6146" name="Picture 2" descr="http://www.plantarium.ru/dat/plants/0/006/81006_68bc1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024632" cy="5605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0972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ager.ru/img/products/products/15-08-07/07cNNNfVbSNPR-A174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776864" cy="518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157192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 можжевельника делают веники для парной бани - помогает при простудах и радикулитах.</a:t>
            </a:r>
          </a:p>
        </p:txBody>
      </p:sp>
    </p:spTree>
    <p:extLst>
      <p:ext uri="{BB962C8B-B14F-4D97-AF65-F5344CB8AC3E}">
        <p14:creationId xmlns:p14="http://schemas.microsoft.com/office/powerpoint/2010/main" val="22345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reespk.ru/upload/iblock/904/90478b8af1714912ea1d61c70c7a22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344816" cy="5508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73359" y="5534561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Можжевельник сибирский может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достигать возраста до 600 лет.</a:t>
            </a:r>
          </a:p>
        </p:txBody>
      </p:sp>
    </p:spTree>
    <p:extLst>
      <p:ext uri="{BB962C8B-B14F-4D97-AF65-F5344CB8AC3E}">
        <p14:creationId xmlns:p14="http://schemas.microsoft.com/office/powerpoint/2010/main" val="30774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</TotalTime>
  <Words>106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Выполнила: учитель начальных классов Букова В.И.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ВСМ</dc:creator>
  <cp:lastModifiedBy>user</cp:lastModifiedBy>
  <cp:revision>6</cp:revision>
  <dcterms:created xsi:type="dcterms:W3CDTF">2014-03-11T00:21:15Z</dcterms:created>
  <dcterms:modified xsi:type="dcterms:W3CDTF">2014-03-20T04:15:59Z</dcterms:modified>
</cp:coreProperties>
</file>