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70" r:id="rId3"/>
    <p:sldId id="269" r:id="rId4"/>
    <p:sldId id="260" r:id="rId5"/>
    <p:sldId id="262" r:id="rId6"/>
    <p:sldId id="268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4" autoAdjust="0"/>
    <p:restoredTop sz="94660"/>
  </p:normalViewPr>
  <p:slideViewPr>
    <p:cSldViewPr>
      <p:cViewPr varScale="1">
        <p:scale>
          <a:sx n="83" d="100"/>
          <a:sy n="83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842E-76F0-4CB6-9A83-D07692664D9F}" type="slidenum">
              <a:rPr lang="ru-RU" altLang="en-US" smtClean="0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D816-151D-47A8-ABF2-E3089943B433}" type="slidenum">
              <a:rPr lang="ru-RU" altLang="en-US" smtClean="0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852B-D3EE-4A99-870C-C956A2FF48A1}" type="slidenum">
              <a:rPr lang="ru-RU" altLang="en-US" smtClean="0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8540750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01625" y="3925888"/>
            <a:ext cx="8540750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D0734686-2405-4162-A433-78AAF27E2EE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5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34B8CDD-F018-47A1-B763-14D3AFC7FFE5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93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FED1-A5BC-4B1D-9603-C928DE7D8876}" type="slidenum">
              <a:rPr lang="ru-RU" altLang="en-US" smtClean="0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089F-B0FC-40DD-92F4-FED0396056F5}" type="slidenum">
              <a:rPr lang="ru-RU" altLang="en-US" smtClean="0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8A1A-A309-4EEC-8510-5FBCC1A6B793}" type="slidenum">
              <a:rPr lang="ru-RU" altLang="en-US" smtClean="0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5912-1B2B-4D3A-9648-A84EA7AAE8D7}" type="slidenum">
              <a:rPr lang="ru-RU" altLang="en-US" smtClean="0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7101-D264-4024-88FE-DF7D8B5CC95D}" type="slidenum">
              <a:rPr lang="ru-RU" altLang="en-US" smtClean="0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A423-D929-4B26-849D-8BBF9A6691B6}" type="slidenum">
              <a:rPr lang="ru-RU" altLang="en-US" smtClean="0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580B-5069-4907-89E8-D2B1EB35FFB9}" type="slidenum">
              <a:rPr lang="ru-RU" altLang="en-US" smtClean="0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EDD1-89B5-47DF-9BC5-F526A32816C2}" type="slidenum">
              <a:rPr lang="ru-RU" altLang="en-US" smtClean="0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0B2A5C6-241A-4B89-B84A-36564845E10B}" type="slidenum">
              <a:rPr lang="ru-RU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776864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484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ru-RU" dirty="0"/>
              <a:t>   </a:t>
            </a:r>
            <a:r>
              <a:rPr lang="ru-RU" sz="4000" i="1" dirty="0"/>
              <a:t>Уважаемые астронавты, просим вас узнать все сведения о ближайшей к нам звезде – Солнце и прислать свои сообщения на Землю</a:t>
            </a:r>
            <a:r>
              <a:rPr lang="ru-RU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971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8092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75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658813" y="884238"/>
            <a:ext cx="8183562" cy="487362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Солнце – объект неживой природы</a:t>
            </a:r>
          </a:p>
        </p:txBody>
      </p:sp>
      <p:sp>
        <p:nvSpPr>
          <p:cNvPr id="14341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8540750" cy="21669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/>
              <a:t>   </a:t>
            </a:r>
          </a:p>
        </p:txBody>
      </p:sp>
      <p:pic>
        <p:nvPicPr>
          <p:cNvPr id="14345" name="Picture 9" descr="picture"/>
          <p:cNvPicPr preferRelativeResize="0">
            <a:picLocks noGrp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504" y="1700808"/>
            <a:ext cx="8893175" cy="4941887"/>
          </a:xfrm>
          <a:solidFill>
            <a:srgbClr val="FFFFFF"/>
          </a:solidFill>
          <a:ln>
            <a:solidFill>
              <a:srgbClr val="000000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0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3" name="Picture 7" descr="picture"/>
          <p:cNvPicPr preferRelativeResize="0">
            <a:picLocks noGrp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4652963"/>
          </a:xfrm>
          <a:solidFill>
            <a:srgbClr val="FFFFFF"/>
          </a:solidFill>
          <a:ln>
            <a:solidFill>
              <a:srgbClr val="000000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652963"/>
            <a:ext cx="8229600" cy="2016125"/>
          </a:xfrm>
        </p:spPr>
        <p:txBody>
          <a:bodyPr/>
          <a:lstStyle/>
          <a:p>
            <a:r>
              <a:rPr lang="ru-RU" sz="2600" i="1">
                <a:solidFill>
                  <a:srgbClr val="0033CC"/>
                </a:solidFill>
              </a:rPr>
              <a:t>Солнце согревает и освещает Землю уже миллиарды лет. Благодаря его свету и теплу на земле возникла и продолжает развиваться жизнь.</a:t>
            </a:r>
          </a:p>
        </p:txBody>
      </p:sp>
    </p:spTree>
    <p:extLst>
      <p:ext uri="{BB962C8B-B14F-4D97-AF65-F5344CB8AC3E}">
        <p14:creationId xmlns:p14="http://schemas.microsoft.com/office/powerpoint/2010/main" val="164388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Рисунок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3960440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Admin\Рабочий стол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534" y="476672"/>
            <a:ext cx="4320480" cy="263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Admin\Рабочий стол\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501008"/>
            <a:ext cx="4320480" cy="28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988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115616" y="1772816"/>
            <a:ext cx="6400800" cy="3489568"/>
          </a:xfrm>
        </p:spPr>
        <p:txBody>
          <a:bodyPr>
            <a:normAutofit fontScale="85000" lnSpcReduction="10000"/>
          </a:bodyPr>
          <a:lstStyle/>
          <a:p>
            <a:pPr algn="ctr">
              <a:buFontTx/>
              <a:buNone/>
            </a:pPr>
            <a:r>
              <a:rPr lang="ru-RU" sz="7200" i="1" dirty="0" smtClean="0"/>
              <a:t>Спасибо </a:t>
            </a:r>
          </a:p>
          <a:p>
            <a:pPr algn="ctr">
              <a:buFontTx/>
              <a:buNone/>
            </a:pPr>
            <a:r>
              <a:rPr lang="ru-RU" sz="7200" i="1" dirty="0" smtClean="0"/>
              <a:t>за путешествие!</a:t>
            </a:r>
            <a:endParaRPr lang="ru-RU" sz="7200" i="1" dirty="0"/>
          </a:p>
        </p:txBody>
      </p:sp>
    </p:spTree>
    <p:extLst>
      <p:ext uri="{BB962C8B-B14F-4D97-AF65-F5344CB8AC3E}">
        <p14:creationId xmlns:p14="http://schemas.microsoft.com/office/powerpoint/2010/main" val="1095620472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</TotalTime>
  <Words>54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Солнце – объект неживой природы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2007-01-01T01:56:25Z</dcterms:created>
  <dcterms:modified xsi:type="dcterms:W3CDTF">2007-01-01T03:02:32Z</dcterms:modified>
</cp:coreProperties>
</file>