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74" r:id="rId8"/>
    <p:sldId id="27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DE025-60EB-4E45-8062-EC925CDDD079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A7E4C-376B-4922-B580-A95EA9A64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A7E4C-376B-4922-B580-A95EA9A6462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490C-F769-470D-84B6-3D6EFD149064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DEF525-565C-422F-9076-60D0220C4F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490C-F769-470D-84B6-3D6EFD149064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F525-565C-422F-9076-60D0220C4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4DEF525-565C-422F-9076-60D0220C4F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490C-F769-470D-84B6-3D6EFD149064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490C-F769-470D-84B6-3D6EFD149064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4DEF525-565C-422F-9076-60D0220C4F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490C-F769-470D-84B6-3D6EFD149064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DEF525-565C-422F-9076-60D0220C4F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3E3490C-F769-470D-84B6-3D6EFD149064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F525-565C-422F-9076-60D0220C4F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490C-F769-470D-84B6-3D6EFD149064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4DEF525-565C-422F-9076-60D0220C4F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490C-F769-470D-84B6-3D6EFD149064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4DEF525-565C-422F-9076-60D0220C4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490C-F769-470D-84B6-3D6EFD149064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DEF525-565C-422F-9076-60D0220C4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DEF525-565C-422F-9076-60D0220C4F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490C-F769-470D-84B6-3D6EFD149064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4DEF525-565C-422F-9076-60D0220C4F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3E3490C-F769-470D-84B6-3D6EFD149064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3E3490C-F769-470D-84B6-3D6EFD149064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DEF525-565C-422F-9076-60D0220C4F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55576" y="311750"/>
            <a:ext cx="7560840" cy="334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50" b="1" dirty="0" smtClean="0"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50" b="1" dirty="0"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5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МАОУ «Прогимназия №119»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Здания города Саранска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Кафедральный Собор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Святого Праведного воина Феодора Ушакова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Железнодорожный вокзал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5157192"/>
            <a:ext cx="428396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Выполнил: Белоусов Алексей,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ученик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 класса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Голяева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Л.Н.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7" y="289960"/>
            <a:ext cx="6172085" cy="443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5013176"/>
            <a:ext cx="842493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и 6 августа 2006 года прошли торжественное открытие и освящение собора, построенного в честь непобедимого воина Федора Ушакова. В течение этих двух дней люди шли в новый храм помолиться, поставить свечу, приобрести икону или памятный сувенир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699792" y="5085184"/>
            <a:ext cx="576064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10 августа Президентом России В.В. Путиным был открыт памятник Федору Ушакову.</a:t>
            </a: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548680"/>
            <a:ext cx="1835696" cy="5742642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548680"/>
            <a:ext cx="497071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60648"/>
            <a:ext cx="4608512" cy="72008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 Собора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780928"/>
            <a:ext cx="8085584" cy="383326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Высота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Кафедрального Собора около 70-ти метров от основания нижнего храма до вершины креста. Площадь собора 4 тысячи 311 квадратных метров. Собор вмещает около 3000 человек.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По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периметру храма размещены 4 звонницы, на которых находятся 12 колоколов. Самый большой колокол весом 6т.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отделке храма использован белый мрамор.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соборе имеется смотровая площадка, с которой открывается панорама города Саранска и его окрестностей.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Настоятель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храма – Архиепископ Саранский и Мордовский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Варсонофий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       </a:t>
            </a:r>
          </a:p>
          <a:p>
            <a:endParaRPr lang="ru-RU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3168352" cy="266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888" y="980728"/>
            <a:ext cx="5256584" cy="172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истории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908720"/>
            <a:ext cx="3935348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1052736"/>
            <a:ext cx="4464496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настоящее время Кафедральный Собор расположен на стыке улиц Советской и Большевистской. До революции это было самое высокое место городского центра – перекресток улиц Базарной и Ильинской. Здесь размещался Петропавловский монастырь.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4005064"/>
            <a:ext cx="705678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середине тридцатых годов прошлого века здесь была построена гостиница “Центральная”.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51520" y="4941168"/>
            <a:ext cx="8783798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2002 году начался снос старых строений, в том числе и гостиницы, - готовилась площадь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строительство Кафедрального Собора.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сейчас центром Саранска является Соборная площадь.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27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4437112"/>
            <a:ext cx="8147248" cy="1800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Во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 времена люди строили храмы в честь великих побед или перед лицом опасностей. Это придавало людям сил и наполняло душу верой. А в наше время это особенно важно. Если люди больше будут обращаться к Богу, отношения между ними станут более нравственными и чистыми. Станет меньше войн и преступлений.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404664"/>
            <a:ext cx="534229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Железнодорожный вокзал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291264" cy="1872208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Первое здание железнодорожного вокзала было построено в 1893 году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1900 году была открыта линия Рузаевка-Саранск-Красный Узел.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Более крупное здание вокзала было построено незадолго до Великой Отечественной войны, в 1940 году. В 1956 году оно было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реконструировано.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1954 году началось движение по маршруту Саранск-Москва.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2006 году старый вокзал был снесен, так как здание стало тесным и сильно устарело.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429000"/>
            <a:ext cx="4375908" cy="2699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3212976"/>
            <a:ext cx="4886325" cy="330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517232"/>
            <a:ext cx="8229600" cy="6089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Новое здание вокзала, открытое в 2007 году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764704"/>
            <a:ext cx="7344816" cy="457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368608" cy="392088"/>
          </a:xfrm>
        </p:spPr>
        <p:txBody>
          <a:bodyPr>
            <a:normAutofit fontScale="90000"/>
          </a:bodyPr>
          <a:lstStyle/>
          <a:p>
            <a:pPr algn="l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Интересные факты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219256" cy="11087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Кафедральный Собор Святого Праведного воина Феодора Ушакова – это первый и единственный храм, построенный во имя флотоводца Российского.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204864"/>
            <a:ext cx="806489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Кафедральный собор Ф. Ушакова – самый большой храм в Поволжье (Поволжье – это территория, примыкающая к течению реки Волги).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212976"/>
            <a:ext cx="799288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 Саранск был 6 раз призером Всероссийского конкурса “Самый благоустроенный город России”, а в 2012 году стал победителем этого конкурса.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Сегодняшний Саранск, как и Древний Рим и Москва, стоит на 7 холмах.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725144"/>
            <a:ext cx="856895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середине прошлого века с нашего вокзала отправлялись паровозы, в которых два проводника топили печь древесным углём. Это была нелегкая работа. Например, на отрезке пути от Рузаевки до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Ковылкино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(это 80 километров) кочегару требовалось забросить лопатой в топку 18 тонн угля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908720"/>
            <a:ext cx="5544616" cy="3476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79512" y="4437112"/>
            <a:ext cx="8820472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 своей работе я попытался изучить два здания, которые, на мой взгляд,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являются одними из самых  значимых и красивых. – это Кафедральный Собор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Ф. Ушакова и Железнодорожный вокзал.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познакомился с историей создания этих сооружений, их описанием.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Нашёл интересные факты, связанные с ними и с нашим городом.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думаю, мне удалось раскрыть тему и решить поставленные задачи.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80648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Использованная литература: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“Саранск Столичный”, Саранск, Издатель К.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Шапкарин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2012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Авторы-составители – Н.М. Арсентьев, Т.С.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Баргова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Е.С.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Руськина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К.И.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Шапкарин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“Саранск”, Мордовское книжное издательство, Саранск, 1961  И.Д. Воронин;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Свято-Феодоровский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Кафедральный Собор”, Саранск, 2006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Артмастер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“Саранск советский”, Саранск, Фонд “Открытая Мордовия”, 2008 Виктор Махаев;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“Саранск”, Издательство Мордовского университета, 2012 Справочник-путеводитель по городу,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Редактор Р.Н.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Бусарова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“Саранск. Книга городских перемен”, Саранск, Издатель       К.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Шапкарин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2012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Виктор Махаев;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Полководцы России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Москва, ЭКСМО, 2012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Полная энциклопедия, Ю.К. Школьник;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“Книга будущих Адмиралов”, Москва, ЭКСМО, Издательский Дом Мещерякова, 2012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Анатолий Митяев.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8712968" cy="17281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Саранск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– это столица Республики Мордовия. Красивый, благоустроенный и динамично развивающийся город.  А еще это моя родина. И, поэтому, мне хочется узнать как можно больше о Саранске – узнать самому и познакомить своих товарищей-одноклассников с интересными фактами из жизни родного города. </a:t>
            </a:r>
          </a:p>
          <a:p>
            <a:pPr algn="just">
              <a:buNone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   Для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более детального изучения я выбрал два сооружения: Кафедральный Собор Святого Праведного воина Феодора Ушакова и железнодорожный вокзал.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6" y="1988840"/>
            <a:ext cx="5037279" cy="376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988840"/>
            <a:ext cx="3024336" cy="405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2060848"/>
            <a:ext cx="4147416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908720"/>
            <a:ext cx="3710419" cy="49780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534400" cy="758952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50392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Кафедральный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Собор Святого Праведного воина Феодора Ушакова, по моему мнению, был построен для людей, которые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верят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 Бога, и для тех людей, кто только обретает веру. Я думаю, что появление этого храма в нашем городе сделает людей добрее и милосерднее, а жизнь в родном краю достойнее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Более крупное здание железнодорожного вокзала в нашем городе было построено, как мне кажется, потому, что именно с него начинается знакомство с городом, от него во многом зависит впечатление о Саранске и его жителях. Кроме того, новое здание, по-моему, больше отвечает всем современным требованиям.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0312" y="116632"/>
            <a:ext cx="1635845" cy="150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5085184"/>
            <a:ext cx="366863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88640"/>
            <a:ext cx="8157592" cy="1872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Цель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моей работы изучить историю создания Кафедрального Собора и железнодорожного вокзала, отыскать интересную,  полезную информацию и поделиться ею с товарищами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3861048"/>
            <a:ext cx="336037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2060848"/>
            <a:ext cx="856895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Прочитать книги об истории строительства Кафедрального Собора и железнодорожного вокзала, сделать фотографии этих зданий.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Систематизировать свои знания:</a:t>
            </a:r>
          </a:p>
          <a:p>
            <a:pPr lvl="1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а) выделить гипотезу, обосновать её;</a:t>
            </a:r>
          </a:p>
          <a:p>
            <a:pPr lvl="1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б) определить цели и задачи.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3. Раскрыть тему.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4. Отыскать наиболее интересные факты.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5. Подвести итоги своей работы.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/>
              <a:t/>
            </a:r>
            <a:br>
              <a:rPr lang="ru-RU" sz="2700" b="1" i="1" dirty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Кафедральный Собор Святого Праведного воина </a:t>
            </a:r>
            <a:b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Феодора Ушакова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3501008"/>
            <a:ext cx="7653536" cy="1584176"/>
          </a:xfrm>
        </p:spPr>
        <p:txBody>
          <a:bodyPr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2000 году Саранск посетил Патриарх Московский и всея Руси Алексий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Тысячи людей собрались в нашем городе, чтобы помолиться вместе с ним.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82916" y="980727"/>
            <a:ext cx="6213420" cy="264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55576" y="4869160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Однако ни один храм в Саранске не в состоянии был вместить такого количества верующих, и Божественная Литургия (христианское богослужение) была совершена на площади пред Домом Республики.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63888" y="476672"/>
            <a:ext cx="5040560" cy="1080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Федор Федорович Ушаков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(13 февраля 1745 — 2 октября 1817) 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3240360" cy="416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07504" y="4737628"/>
            <a:ext cx="8784976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2000 году Глава Республики Мордовия Меркушкин Н.И. и Архиепископ (глава церковного округа) Саранский и Мордовский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Варсонофий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направили обращение в комиссию Русской Православной Церкви о причислении к лику святых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Адмирала Федора Федоровича Ушакова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конце 2000 года Ф. Ушаков был причислен к лику святых.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1999458"/>
            <a:ext cx="3620295" cy="25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3501008"/>
            <a:ext cx="7859216" cy="3052936"/>
          </a:xfr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Федор Федорович Ушаков был Адмиралом Российского флота. Он был талантливым флотоводцем. Он служил морским офицером на Балтийском флоте. Затем стал командующим Черноморским флотом, который под его руководством одержал блестящие победы в крупных морских сражениях. Последние годы жизни  Федор Федорович провел в своем имении в деревне Алексеевка, что рядом с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Санаксарским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монастырем (ныне это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Темниковский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 Мордовии). Он много молился и даже жил там в келье (отдельная комната в монастыре, где жили монахи).</a:t>
            </a:r>
          </a:p>
          <a:p>
            <a:endParaRPr lang="ru-RU" sz="20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88640"/>
            <a:ext cx="2165226" cy="319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188642"/>
            <a:ext cx="5040560" cy="312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88640"/>
            <a:ext cx="799288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Ф. Ушаков не проиграл ни одного из 40 сражений, не потерял ни одного корабля и не сдал врагу в плен ни одного своего матроса.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908720"/>
            <a:ext cx="820891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 время Отечественной войны 1812 года он пожертвовал свои деньги на обмундирование пехотного полка.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628800"/>
            <a:ext cx="813690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Россия не забыла своего верного сына. Именем Ушакова названы бухта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Анадырском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заливе Берингова моря (северо-восток России, Чукотский автономный округ)  и мыс в Охотском море (Охотское море омывает Россию и Японию, часть Тихого океана)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924944"/>
            <a:ext cx="820891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Имя Адмирала Ушакова носит военный корабль, на котором служат и ребята из Мордовии. </a:t>
            </a: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95536" y="3645024"/>
            <a:ext cx="8315931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еще есть орден и медаль Ушакова, которыми награждают самых отважных моряков.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Эти награды были учреждены в годы Великой Отечественной войны (1944г.).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4365104"/>
            <a:ext cx="2042170" cy="225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4365104"/>
            <a:ext cx="212423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128" y="4221088"/>
            <a:ext cx="110948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48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124744"/>
            <a:ext cx="5824736" cy="4011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Руководство Республики Мордовия приняло решение о строительстве Кафедрального Собора в центре Саранска.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51520" y="5430169"/>
            <a:ext cx="8707745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 2002 году Патриарх Московский и всея Руси Алексий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утвердил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эскизный проект собора.  А накануне Дня Победы прошло освящение (церковный обряд) места под строительство собора.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189</TotalTime>
  <Words>1177</Words>
  <Application>Microsoft Office PowerPoint</Application>
  <PresentationFormat>Экран (4:3)</PresentationFormat>
  <Paragraphs>99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Официальная</vt:lpstr>
      <vt:lpstr>Слайд 1</vt:lpstr>
      <vt:lpstr>Слайд 2</vt:lpstr>
      <vt:lpstr>    Гипотеза </vt:lpstr>
      <vt:lpstr>Слайд 4</vt:lpstr>
      <vt:lpstr>   Кафедральный Собор Святого Праведного воина  Феодора Ушакова </vt:lpstr>
      <vt:lpstr>Слайд 6</vt:lpstr>
      <vt:lpstr>Слайд 7</vt:lpstr>
      <vt:lpstr>Слайд 8</vt:lpstr>
      <vt:lpstr>Слайд 9</vt:lpstr>
      <vt:lpstr>Слайд 10</vt:lpstr>
      <vt:lpstr>Слайд 11</vt:lpstr>
      <vt:lpstr>Описание Собора</vt:lpstr>
      <vt:lpstr>Из истории</vt:lpstr>
      <vt:lpstr>Слайд 14</vt:lpstr>
      <vt:lpstr>Железнодорожный вокзал </vt:lpstr>
      <vt:lpstr>Слайд 16</vt:lpstr>
      <vt:lpstr>  Интересные факты   </vt:lpstr>
      <vt:lpstr>Заключение </vt:lpstr>
      <vt:lpstr>Слайд 19</vt:lpstr>
      <vt:lpstr>Спасибо за внимание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20</cp:revision>
  <dcterms:created xsi:type="dcterms:W3CDTF">2013-01-10T11:23:08Z</dcterms:created>
  <dcterms:modified xsi:type="dcterms:W3CDTF">2013-01-23T17:42:33Z</dcterms:modified>
</cp:coreProperties>
</file>