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1" r:id="rId4"/>
    <p:sldId id="258" r:id="rId5"/>
    <p:sldId id="259" r:id="rId6"/>
    <p:sldId id="260" r:id="rId7"/>
    <p:sldId id="261" r:id="rId8"/>
    <p:sldId id="268" r:id="rId9"/>
    <p:sldId id="269" r:id="rId10"/>
    <p:sldId id="262" r:id="rId11"/>
    <p:sldId id="265" r:id="rId12"/>
    <p:sldId id="263" r:id="rId13"/>
    <p:sldId id="264" r:id="rId14"/>
    <p:sldId id="270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24.03.2014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cs10468.userapi.com/u17598326/140948084/x_16224d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2402890"/>
            <a:ext cx="3000396" cy="2454869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" descr="C:\Users\Elena\Pictures\псковский кремл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5786" y="2285992"/>
            <a:ext cx="3143272" cy="2571736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00042"/>
            <a:ext cx="8305800" cy="1981200"/>
          </a:xfrm>
        </p:spPr>
        <p:txBody>
          <a:bodyPr anchor="ctr"/>
          <a:lstStyle/>
          <a:p>
            <a:r>
              <a:rPr lang="ru-RU" sz="54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Как возникали и строились города</a:t>
            </a:r>
            <a:endParaRPr lang="ru-RU" sz="5400" b="1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6" name="Picture 6" descr="http://img-fotki.yandex.ru/get/4400/katushamol.4b/0_4efe0_de8028ea_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4572008"/>
            <a:ext cx="2786082" cy="2092381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214974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Кремль – это крепость, оборонительное сооружение, которое защищало центр города от набегов врагов. 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Московский Кремль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202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«Кремлёвские» города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4034" name="Picture 2" descr="http://img1.liveinternet.ru/images/attach/c/2/65/748/65748419_element720851misc6.jpg"/>
          <p:cNvPicPr>
            <a:picLocks noChangeAspect="1" noChangeArrowheads="1"/>
          </p:cNvPicPr>
          <p:nvPr/>
        </p:nvPicPr>
        <p:blipFill>
          <a:blip r:embed="rId2" cstate="print">
            <a:lum bright="-14000" contrast="31000"/>
          </a:blip>
          <a:srcRect/>
          <a:stretch>
            <a:fillRect/>
          </a:stretch>
        </p:blipFill>
        <p:spPr bwMode="auto">
          <a:xfrm>
            <a:off x="571472" y="2786058"/>
            <a:ext cx="3857652" cy="30384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4036" name="Picture 4" descr="http://blognews.am/static/pic/2012/04/05/moskva_kreml_10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786058"/>
            <a:ext cx="3944372" cy="30337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Грановитая</a:t>
            </a:r>
            <a:r>
              <a:rPr lang="ru-RU" dirty="0" smtClean="0">
                <a:solidFill>
                  <a:schemeClr val="tx1"/>
                </a:solidFill>
              </a:rPr>
              <a:t> палата в Кремле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7106" name="Picture 2" descr="http://www.abok.ru/images/gold_pen/clip_image004_0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285860"/>
            <a:ext cx="4428565" cy="342902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47108" name="Picture 4" descr="http://artclassic.edu.ru/attach.asp?a_no=1018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3000372"/>
            <a:ext cx="4276722" cy="324649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48272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2800" b="1" dirty="0" smtClean="0"/>
              <a:t>Казанский Кремль</a:t>
            </a:r>
            <a:endParaRPr lang="ru-RU" sz="28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«Кремлёвские» города</a:t>
            </a:r>
            <a:endParaRPr lang="ru-RU" dirty="0"/>
          </a:p>
        </p:txBody>
      </p:sp>
      <p:pic>
        <p:nvPicPr>
          <p:cNvPr id="45058" name="Picture 2" descr="http://sdelanounas.ru/i/a/w/aW1nLWZvdGtpLnlhbmRleC5ydS9nZXQvNjYxMS8zMDM0ODE1Mi4xM2MvMF82N2VlOF9hM2FhMzg5Nl9vcmlnP19faWQ9MjIxMDA=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71612"/>
            <a:ext cx="4491469" cy="3000374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5060" name="Picture 4" descr="http://www.roadplanet.ru/img/reports/257/img-wm/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3000372"/>
            <a:ext cx="4475821" cy="2786082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1500174"/>
            <a:ext cx="8229600" cy="5119710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Нижегородский Кремль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«Кремлёвские» города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 descr="http://www.rsys.ru/news/company/n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708178"/>
            <a:ext cx="3857652" cy="289714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6084" name="Picture 4" descr="http://www.castlemania.ru/gallery2/main.php?g2_view=core.DownloadItem&amp;g2_itemId=1039&amp;g2_serialNumber=2"/>
          <p:cNvPicPr>
            <a:picLocks noChangeAspect="1" noChangeArrowheads="1"/>
          </p:cNvPicPr>
          <p:nvPr/>
        </p:nvPicPr>
        <p:blipFill>
          <a:blip r:embed="rId3" cstate="print">
            <a:lum bright="14000" contrast="31000"/>
          </a:blip>
          <a:srcRect/>
          <a:stretch>
            <a:fillRect/>
          </a:stretch>
        </p:blipFill>
        <p:spPr bwMode="auto">
          <a:xfrm>
            <a:off x="4750378" y="3071810"/>
            <a:ext cx="4026905" cy="269003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«Кремлёвские» города</a:t>
            </a:r>
            <a:endParaRPr lang="ru-RU" dirty="0"/>
          </a:p>
        </p:txBody>
      </p:sp>
      <p:pic>
        <p:nvPicPr>
          <p:cNvPr id="2050" name="Picture 2" descr="C:\Users\Elena\Pictures\псковский кремль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4348" y="1500174"/>
            <a:ext cx="7429500" cy="4500562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1219200" y="5500688"/>
            <a:ext cx="7924800" cy="1071562"/>
          </a:xfrm>
        </p:spPr>
        <p:txBody>
          <a:bodyPr>
            <a:normAutofit fontScale="92500" lnSpcReduction="10000"/>
          </a:bodyPr>
          <a:lstStyle/>
          <a:p>
            <a:endParaRPr lang="ru-RU" sz="3200" dirty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Псковский </a:t>
            </a: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ремль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8829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just">
              <a:buNone/>
            </a:pPr>
            <a:r>
              <a:rPr lang="ru-RU" sz="3600" dirty="0" smtClean="0">
                <a:solidFill>
                  <a:schemeClr val="accent3"/>
                </a:solidFill>
              </a:rPr>
              <a:t>   </a:t>
            </a:r>
            <a:r>
              <a:rPr lang="ru-RU" sz="4800" dirty="0" smtClean="0">
                <a:solidFill>
                  <a:schemeClr val="accent3"/>
                </a:solidFill>
              </a:rPr>
              <a:t>Вселенная без города – это словно тело без головы.</a:t>
            </a:r>
          </a:p>
          <a:p>
            <a:pPr algn="just">
              <a:buNone/>
            </a:pPr>
            <a:r>
              <a:rPr lang="ru-RU" sz="3600" dirty="0" smtClean="0">
                <a:solidFill>
                  <a:schemeClr val="accent3"/>
                </a:solidFill>
              </a:rPr>
              <a:t>                                                 </a:t>
            </a:r>
            <a:r>
              <a:rPr lang="ru-RU" sz="2800" dirty="0" smtClean="0">
                <a:solidFill>
                  <a:schemeClr val="accent3"/>
                </a:solidFill>
              </a:rPr>
              <a:t>Виктор Гюго</a:t>
            </a:r>
            <a:endParaRPr lang="ru-RU" sz="2800" dirty="0">
              <a:solidFill>
                <a:schemeClr val="accent3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Как вы понимаете выражение?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just">
              <a:buNone/>
            </a:pPr>
            <a:r>
              <a:rPr lang="ru-RU" sz="3600" dirty="0" smtClean="0">
                <a:solidFill>
                  <a:schemeClr val="accent3"/>
                </a:solidFill>
              </a:rPr>
              <a:t>   </a:t>
            </a:r>
            <a:r>
              <a:rPr lang="ru-RU" sz="48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Вселенная без города – это словно тело без головы.</a:t>
            </a:r>
          </a:p>
          <a:p>
            <a:pPr algn="just">
              <a:buNone/>
            </a:pPr>
            <a:r>
              <a:rPr lang="ru-RU" sz="36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</a:t>
            </a:r>
            <a:r>
              <a:rPr lang="ru-RU" sz="2800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Виктор Гюго</a:t>
            </a:r>
            <a:endParaRPr lang="ru-RU" sz="2800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вы понимаете выражение?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0"/>
            <a:ext cx="878687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Го́род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— крупный (по сложившимся стереотипам) населённый пункт, жители которого заняты, как правило, не сельским хозяйством. 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Город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(от слова «городить») — в древней Руси так называлось всякое крупное жилое место, окруженное оборонительной оградой.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44" y="4071942"/>
            <a:ext cx="5072098" cy="2448272"/>
          </a:xfrm>
          <a:prstGeom prst="rect">
            <a:avLst/>
          </a:prstGeom>
          <a:noFill/>
          <a:ln w="28575">
            <a:solidFill>
              <a:schemeClr val="tx1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</a:t>
            </a:r>
            <a:r>
              <a:rPr lang="ru-RU" sz="2400" dirty="0" smtClean="0"/>
              <a:t>Отличаются ли современные города от                             города от древних?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202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Современные города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8914" name="Picture 2" descr="http://gr.neftegaz.ru/images/photos/2939/d75c30de0b9faa6a5fb5cd420e2aee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357298"/>
            <a:ext cx="3554302" cy="2690809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8916" name="Picture 4" descr="http://www.richard-seaman.com/Travel/Russia/Moscow/Highlights/ModernMoscowArchitectu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3071810"/>
            <a:ext cx="3513727" cy="2738431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8918" name="Picture 6" descr="http://de.trinixy.ru/pics4/20091111/cities_night_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99614" y="4143380"/>
            <a:ext cx="3317165" cy="235745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Г</a:t>
            </a:r>
            <a:r>
              <a:rPr lang="ru-RU" b="1" dirty="0" smtClean="0"/>
              <a:t>орода-столицы                Города</a:t>
            </a:r>
            <a:r>
              <a:rPr lang="en-US" b="1" dirty="0" smtClean="0"/>
              <a:t> </a:t>
            </a:r>
            <a:r>
              <a:rPr lang="ru-RU" b="1" dirty="0" smtClean="0"/>
              <a:t>-</a:t>
            </a:r>
            <a:r>
              <a:rPr lang="en-US" b="1" dirty="0" smtClean="0"/>
              <a:t> </a:t>
            </a:r>
            <a:r>
              <a:rPr lang="ru-RU" b="1" dirty="0" smtClean="0"/>
              <a:t>промышленные </a:t>
            </a:r>
          </a:p>
          <a:p>
            <a:pPr>
              <a:buNone/>
            </a:pPr>
            <a:r>
              <a:rPr lang="ru-RU" b="1" dirty="0" smtClean="0"/>
              <a:t>                                                             центры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«Профессии городов»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0962" name="Picture 2" descr="http://thekonst.net/data/pictures/297/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714620"/>
            <a:ext cx="3714776" cy="29289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0964" name="Picture 4" descr="http://недвижимостьмо.рф/realty/09/promishlennie-predprijatija-v-tsentre-gorod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714620"/>
            <a:ext cx="3714776" cy="29452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     Города- порты                          Города-курорты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«Профессии городов»</a:t>
            </a:r>
            <a:endParaRPr lang="ru-RU" dirty="0"/>
          </a:p>
        </p:txBody>
      </p:sp>
      <p:pic>
        <p:nvPicPr>
          <p:cNvPr id="41986" name="Picture 2" descr="http://upload.wikimedia.org/wikipedia/commons/thumb/c/cd/Yuri_Vladivostok_20030804_118.jpg/800px-Yuri_Vladivostok_20030804_1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214554"/>
            <a:ext cx="3786214" cy="30003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1988" name="Picture 4" descr="http://fedpress.ru/sites/fedpress/files/koshik85/news/34343415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285992"/>
            <a:ext cx="4039494" cy="29289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572132" y="1571612"/>
            <a:ext cx="3571868" cy="4524388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Monotype Corsiva" pitchFamily="66" charset="0"/>
              </a:rPr>
              <a:t>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далёком прошлом города возникали как центры, объединяющие какие-то земли территории. Они строились в местах удобных для сельского хозяйства, ремесла и торговли, защиты от врагов. Природа вокруг поселений давала возможность организовать хозяйственную деятельность людей.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Как люди выбирали место для строительства?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3010" name="Picture 2" descr="http://helgireen.users.photofile.ru/photo/helgireen/3406677/xlarge/735688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43050"/>
            <a:ext cx="5572132" cy="4643470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49275"/>
            <a:ext cx="7772400" cy="57626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еликий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Н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овгород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2" name="Picture 4" descr="Image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981075"/>
            <a:ext cx="5688013" cy="53276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184731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b="1" smtClean="0">
                <a:solidFill>
                  <a:schemeClr val="tx1"/>
                </a:solidFill>
              </a:rPr>
              <a:t>П</a:t>
            </a:r>
            <a:r>
              <a:rPr lang="ru-RU" b="1" dirty="0" smtClean="0">
                <a:solidFill>
                  <a:schemeClr val="tx1"/>
                </a:solidFill>
              </a:rPr>
              <a:t>лан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428596" y="642918"/>
            <a:ext cx="814393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Первое упоминание о городах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Год основания города.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История названия города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Где расположен?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Достопримечательности  города.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101</TotalTime>
  <Words>202</Words>
  <Application>Microsoft Office PowerPoint</Application>
  <PresentationFormat>Экран (4:3)</PresentationFormat>
  <Paragraphs>65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Бумажная</vt:lpstr>
      <vt:lpstr>Как возникали и строились города</vt:lpstr>
      <vt:lpstr>Как вы понимаете выражение?</vt:lpstr>
      <vt:lpstr>Слайд 3</vt:lpstr>
      <vt:lpstr>Современные города</vt:lpstr>
      <vt:lpstr>«Профессии городов»</vt:lpstr>
      <vt:lpstr>«Профессии городов»</vt:lpstr>
      <vt:lpstr>Как люди выбирали место для строительства?</vt:lpstr>
      <vt:lpstr>Слайд 8</vt:lpstr>
      <vt:lpstr>План</vt:lpstr>
      <vt:lpstr>«Кремлёвские» города</vt:lpstr>
      <vt:lpstr>Грановитая палата в Кремле</vt:lpstr>
      <vt:lpstr>«Кремлёвские» города</vt:lpstr>
      <vt:lpstr>«Кремлёвские» города</vt:lpstr>
      <vt:lpstr>«Кремлёвские» города</vt:lpstr>
      <vt:lpstr>Как вы понимаете выражение?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возникали и строились города</dc:title>
  <dc:creator>dixis</dc:creator>
  <cp:lastModifiedBy>Admin</cp:lastModifiedBy>
  <cp:revision>15</cp:revision>
  <dcterms:created xsi:type="dcterms:W3CDTF">2013-02-19T06:10:19Z</dcterms:created>
  <dcterms:modified xsi:type="dcterms:W3CDTF">2014-03-24T17:23:11Z</dcterms:modified>
</cp:coreProperties>
</file>