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68CC-726E-4F02-966A-CE4259F4DFB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5FED-7A06-4338-B15E-C213BEE81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apru.com/forum/index.php?showtopic=79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800" i="1" dirty="0" smtClean="0"/>
              <a:t>Исследовательская работа на тему     «Вода в доме»</a:t>
            </a: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143116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Выполнила</a:t>
            </a:r>
          </a:p>
          <a:p>
            <a:pPr algn="r"/>
            <a:r>
              <a:rPr lang="ru-RU" dirty="0" err="1" smtClean="0">
                <a:solidFill>
                  <a:srgbClr val="C00000"/>
                </a:solidFill>
              </a:rPr>
              <a:t>Флянтикова</a:t>
            </a:r>
            <a:r>
              <a:rPr lang="ru-RU" dirty="0" smtClean="0">
                <a:solidFill>
                  <a:srgbClr val="C00000"/>
                </a:solidFill>
              </a:rPr>
              <a:t> Екатерина,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ученица 3 «А»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класса МБОУ гимназии</a:t>
            </a:r>
          </a:p>
          <a:p>
            <a:pPr algn="r"/>
            <a:r>
              <a:rPr lang="ru-RU" dirty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rgbClr val="C00000"/>
                </a:solidFill>
              </a:rPr>
              <a:t>. Узловая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Тульской области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Мои документы\Загрузки\вода загла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1" y="2285992"/>
            <a:ext cx="475516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8" descr="DSC018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643050"/>
            <a:ext cx="2786082" cy="3097135"/>
          </a:xfrm>
          <a:prstGeom prst="rect">
            <a:avLst/>
          </a:prstGeom>
          <a:noFill/>
          <a:ln w="1905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00100" y="5500702"/>
            <a:ext cx="2929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 же вода необходима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стирки белья.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0" name="Рисунок 3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2357430"/>
            <a:ext cx="2906713" cy="3505632"/>
          </a:xfrm>
          <a:prstGeom prst="rect">
            <a:avLst/>
          </a:prstGeom>
          <a:noFill/>
          <a:ln w="1905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286380" y="1214422"/>
            <a:ext cx="365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необходима для соблюдения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санитарных норм.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0" descr="P10101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1571612"/>
            <a:ext cx="2500331" cy="2634277"/>
          </a:xfrm>
          <a:prstGeom prst="rect">
            <a:avLst/>
          </a:prstGeom>
          <a:noFill/>
          <a:ln w="1905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282" y="5214950"/>
            <a:ext cx="3958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воды не могут жить домашние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питомцы,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которых нужно поить каждый день.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4" name="Picture 4" descr="Фото047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214554"/>
            <a:ext cx="25332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500694" y="642918"/>
            <a:ext cx="2753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Домашним цветам тоже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необходима вода.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73986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</a:rPr>
              <a:t>Практическая работа. </a:t>
            </a:r>
          </a:p>
          <a:p>
            <a:r>
              <a:rPr lang="ru-RU" sz="4000" dirty="0" smtClean="0"/>
              <a:t>Анализ расхода воды семьи из 3 </a:t>
            </a:r>
          </a:p>
          <a:p>
            <a:r>
              <a:rPr lang="ru-RU" sz="4000" dirty="0" smtClean="0"/>
              <a:t>человек в сутки.</a:t>
            </a:r>
            <a:endParaRPr lang="ru-RU" sz="4000" dirty="0"/>
          </a:p>
        </p:txBody>
      </p:sp>
      <p:pic>
        <p:nvPicPr>
          <p:cNvPr id="26628" name="Picture 4" descr="C:\Documents and Settings\admin\Мои документы\Загрузки\ру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2500306"/>
            <a:ext cx="3757375" cy="276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14282" y="214290"/>
          <a:ext cx="8647131" cy="6450890"/>
        </p:xfrm>
        <a:graphic>
          <a:graphicData uri="http://schemas.openxmlformats.org/presentationml/2006/ole">
            <p:oleObj spid="_x0000_s28674" name="Документ" r:id="rId3" imgW="6075292" imgH="453189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282" y="285728"/>
          <a:ext cx="8684468" cy="4810503"/>
        </p:xfrm>
        <a:graphic>
          <a:graphicData uri="http://schemas.openxmlformats.org/presentationml/2006/ole">
            <p:oleObj spid="_x0000_s29698" name="Документ" r:id="rId3" imgW="5931857" imgH="3285551" progId="Word.Document.12">
              <p:embed/>
            </p:oleObj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143512"/>
            <a:ext cx="93781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проведенного анализа, стало ясно, что больше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воды у нас в семье уходит на использование в целях личной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гигиены. И меньше всего – на уход за домашними питомцами.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/>
              <a:t>Исследование качества воды.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C:\Documents and Settings\admin\Мои документы\Загрузки\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500438"/>
            <a:ext cx="352087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№1.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Очистка не водопроводной воды</a:t>
            </a:r>
            <a:endParaRPr lang="ru-RU" dirty="0"/>
          </a:p>
        </p:txBody>
      </p:sp>
      <p:pic>
        <p:nvPicPr>
          <p:cNvPr id="4" name="Содержимое 3" descr="DSC00778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143116"/>
            <a:ext cx="1785950" cy="21431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746" name="Рисунок 64" descr="DSC007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2214554"/>
            <a:ext cx="1818268" cy="20949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20" y="5011341"/>
            <a:ext cx="853643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Снег растаял, вода находится в жидком состоянии.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 при рассмотрении данного образца воды мы наблюдаем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дне банки темный осадок, мусор и вода имеет коричневатый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оттенок.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Очистка воды с помощью </a:t>
            </a:r>
            <a:br>
              <a:rPr lang="ru-RU" dirty="0" smtClean="0"/>
            </a:br>
            <a:r>
              <a:rPr lang="ru-RU" dirty="0" smtClean="0"/>
              <a:t>ватно-марлевого фильтра.</a:t>
            </a:r>
            <a:endParaRPr lang="ru-RU" dirty="0"/>
          </a:p>
        </p:txBody>
      </p:sp>
      <p:pic>
        <p:nvPicPr>
          <p:cNvPr id="6" name="Рисунок 5" descr="DSC0079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4071942"/>
            <a:ext cx="2661283" cy="264320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Рисунок 6" descr="DSC0079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143380"/>
            <a:ext cx="3295650" cy="2466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357562"/>
            <a:ext cx="7043758" cy="27686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79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1571612"/>
            <a:ext cx="2928958" cy="22860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9427" y="4572008"/>
            <a:ext cx="874457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Ватно-марлевый фильтр очистил воду только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мусора и вода по-прежнему загрязнена. Такую воду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употреблять нельзя. Это может серьезно отразиться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 человека.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№2. </a:t>
            </a:r>
            <a:r>
              <a:rPr lang="ru-RU" dirty="0" smtClean="0"/>
              <a:t>Очистка воды отстаиванием.</a:t>
            </a:r>
            <a:endParaRPr lang="ru-RU" dirty="0"/>
          </a:p>
        </p:txBody>
      </p:sp>
      <p:pic>
        <p:nvPicPr>
          <p:cNvPr id="4" name="Содержимое 3" descr="DSC01895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071678"/>
            <a:ext cx="2357454" cy="1785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Рисунок 4" descr="DSC0080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214554"/>
            <a:ext cx="1923727" cy="1785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93844" y="4958846"/>
            <a:ext cx="32286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Первый образец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водопроводная вода.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369167" y="5072074"/>
            <a:ext cx="4774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Второй образец – вода,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очищенная бытовым фильтром.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0"/>
            <a:ext cx="885678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Содержание.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Введение.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Основная часть.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Откуда и как попадает вода в дом.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2.1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 в доме, где используется вода.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воды в домашних целях.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2.3 Анализ расхода воды в домашних целях.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2.4 Исследование качества воды.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2.5 Знакомство с бытовым фильтром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очистки воды.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Заключение.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Список источников информации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иллюстраций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1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1500174"/>
            <a:ext cx="4077024" cy="27860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10793" y="5569908"/>
            <a:ext cx="7550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Оба образца воды я отстаивала в течение недели.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1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7" y="1500174"/>
            <a:ext cx="2571768" cy="22145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" name="Рисунок 2" descr="DSC0080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428736"/>
            <a:ext cx="2904488" cy="22145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571480"/>
            <a:ext cx="8344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Через 7 дней мы сравнили оба образца воды.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5720" y="4786322"/>
            <a:ext cx="86071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Вывод: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Эффективность данного способа очистки водопроводной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воды оставляет желать лучшего. После отстаивания необходимо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кипятить воду. А вода, очищенная с помощью фильтра,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нуждается в отстаивании.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Опыт №3.</a:t>
            </a:r>
            <a:r>
              <a:rPr lang="ru-RU" dirty="0" smtClean="0"/>
              <a:t> Очистка воды кипячением.</a:t>
            </a:r>
            <a:endParaRPr lang="ru-RU" dirty="0"/>
          </a:p>
        </p:txBody>
      </p:sp>
      <p:pic>
        <p:nvPicPr>
          <p:cNvPr id="4" name="Содержимое 3" descr="DSC01897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500306"/>
            <a:ext cx="2928958" cy="250033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Рисунок 4" descr="DSC0081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571744"/>
            <a:ext cx="2857520" cy="23574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6556" y="5500702"/>
            <a:ext cx="8927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Для проведения опыта я взяла опять два образца воды:</a:t>
            </a:r>
          </a:p>
          <a:p>
            <a:r>
              <a:rPr lang="ru-RU" sz="2800" dirty="0" smtClean="0"/>
              <a:t> из водопровода и воду, очищенную бытовым фильтром.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857232"/>
            <a:ext cx="75257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Воду вскипятила. В результате оба образца не имели запаха,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были бесцветными и прозрачными. Но в образце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водопроводной водой на дне мы обнаружили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белый осадок и белого цвета налет на стенках посуды.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2844" y="3214686"/>
            <a:ext cx="86236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Вывод: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 кипячения водопроводной воды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пьем "мертвую" воду, в которой присутствуют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мелкая известь и механические частицы, соли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тяжелых металлов, хлор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хлорорганика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вирусы и др.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52744"/>
            <a:ext cx="885827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проведенной работы я сделала вывод: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Применительно к условиям квартиры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надежным способом дезинфекции является кипячение.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простой способ очистки воды —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отстаивание.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результате испаряется хлор, а соли тяжелых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металлов оседают на дно.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Не водопроводную воду пить нельзя, она может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нанести существенный урон здоровью человека. Такую воду можно использовать лишь в технических целях.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Вода становится более качественной, если она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очищена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бытовым фильтром.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dmin\Мои документы\Загрузки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857628"/>
            <a:ext cx="2166938" cy="2467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35716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Знакомство с бытовым фильтром для очистки воды.</a:t>
            </a:r>
            <a:endParaRPr lang="ru-RU" sz="4800" dirty="0"/>
          </a:p>
        </p:txBody>
      </p:sp>
      <p:pic>
        <p:nvPicPr>
          <p:cNvPr id="41987" name="Picture 3" descr="C:\Documents and Settings\admin\Мои документы\Загрузки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4143380"/>
            <a:ext cx="2430297" cy="2033721"/>
          </a:xfrm>
          <a:prstGeom prst="rect">
            <a:avLst/>
          </a:prstGeom>
          <a:noFill/>
        </p:spPr>
      </p:pic>
      <p:pic>
        <p:nvPicPr>
          <p:cNvPr id="41988" name="Picture 4" descr="C:\Documents and Settings\admin\Мои документы\Загрузки\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214290"/>
            <a:ext cx="2071702" cy="316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15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4100" dirty="0"/>
          </a:p>
          <a:p>
            <a:pPr>
              <a:buNone/>
            </a:pPr>
            <a:r>
              <a:rPr lang="ru-RU" sz="5800" b="1" dirty="0" smtClean="0"/>
              <a:t>    Изучив </a:t>
            </a:r>
            <a:r>
              <a:rPr lang="ru-RU" sz="5800" b="1" dirty="0"/>
              <a:t>литературу и проведя </a:t>
            </a:r>
            <a:r>
              <a:rPr lang="ru-RU" sz="5800" b="1" dirty="0" smtClean="0"/>
              <a:t>исследования, </a:t>
            </a:r>
            <a:r>
              <a:rPr lang="ru-RU" sz="5800" b="1" dirty="0"/>
              <a:t>я узнала:</a:t>
            </a:r>
            <a:endParaRPr lang="ru-RU" sz="5800" dirty="0"/>
          </a:p>
          <a:p>
            <a:pPr lvl="1"/>
            <a:r>
              <a:rPr lang="ru-RU" sz="5000" dirty="0"/>
              <a:t>Откуда и как попадает вода в дом.</a:t>
            </a:r>
          </a:p>
          <a:p>
            <a:pPr lvl="1"/>
            <a:r>
              <a:rPr lang="ru-RU" sz="5000" dirty="0"/>
              <a:t>На какие цели используется вода в доме.</a:t>
            </a:r>
          </a:p>
          <a:p>
            <a:pPr lvl="1"/>
            <a:r>
              <a:rPr lang="ru-RU" sz="5000" dirty="0"/>
              <a:t>Количество воды в месяц, потребляемое нашей семьей.</a:t>
            </a:r>
          </a:p>
          <a:p>
            <a:pPr lvl="1"/>
            <a:r>
              <a:rPr lang="ru-RU" sz="5000" dirty="0"/>
              <a:t>О способах очистки воды в домашних условиях.</a:t>
            </a:r>
          </a:p>
          <a:p>
            <a:pPr lvl="1"/>
            <a:r>
              <a:rPr lang="ru-RU" sz="5000" dirty="0"/>
              <a:t>О необходимости доочистки водопроводной воды с помощью бытовых фильтров.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Проведя </a:t>
            </a:r>
            <a:r>
              <a:rPr lang="ru-RU" b="1" dirty="0"/>
              <a:t>исследования качества воды, я пришла к следующим </a:t>
            </a:r>
            <a:r>
              <a:rPr lang="ru-RU" b="1" u="sng" dirty="0"/>
              <a:t>выводам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1. Пить не водопроводную воду опасно для здоровья.</a:t>
            </a:r>
          </a:p>
          <a:p>
            <a:r>
              <a:rPr lang="ru-RU" dirty="0"/>
              <a:t>2. Пить водопроводную воду можно только после фильтрования или кипячения.</a:t>
            </a:r>
          </a:p>
          <a:p>
            <a:r>
              <a:rPr lang="ru-RU" dirty="0"/>
              <a:t>3. Необходимо водопроводную воду очищать при помощи бытового фильтра.</a:t>
            </a:r>
          </a:p>
          <a:p>
            <a:r>
              <a:rPr lang="ru-RU" dirty="0"/>
              <a:t>4. Необходимо своевременно менять картриджи в бытовых фильтрах.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397827"/>
            <a:ext cx="8255401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источников информации и иллюстраций.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Гальперштейн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Л.Я. Моя первая энциклопедия.: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Науч.-поп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издание для детей/ - М.: ООО «Издательство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Росмэн-Пресс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2003. – 255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Е.М., Знаменская Л.Ф., Майоров В.Д.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Справочник школьника для начальных классов.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язык. Математика. Природоведение. – М.: Стрекоза,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2009. – 520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 познаю мир: Феномены мира: Детская энциклопедия./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С.Н.Зигуненко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М.: ООО «Издательство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Астрель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ООО «Издательство АСТ», 2003. – 396 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Сайты в Интернете: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http://mapru.com/forum/index.php?showtopic=796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Фотографии из личного архива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238571"/>
            <a:ext cx="901022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бъект исследования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вода. 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воды в домашних условиях и её качество.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как вода используется дома и как улучшить качество воды в домашних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Узнать, откуда и как вода попадает в мой дом.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Обозначить места в доме, где используется вода.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Проанализировать расход воды в домашних целях.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Исследовать качества воды.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со способами очистки воды в домашних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с бытовым фильтром для очистки воды.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9992" y="714356"/>
            <a:ext cx="87840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предполагаю, что мы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 много воды в домашних целях.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очищать воду, используемую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питья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приготовления пищи.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Самостоятельное обдумывание.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u="sng" dirty="0" smtClean="0">
                <a:solidFill>
                  <a:srgbClr val="C00000"/>
                </a:solidFill>
              </a:rPr>
              <a:t>Откуда и как попадает вода в мой дом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Documents and Settings\admin\Мои документы\Загрузки\схем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0619" y="1357298"/>
            <a:ext cx="317445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357290" y="1571612"/>
          <a:ext cx="6382325" cy="4838197"/>
        </p:xfrm>
        <a:graphic>
          <a:graphicData uri="http://schemas.openxmlformats.org/presentationml/2006/ole">
            <p:oleObj spid="_x0000_s19458" name="Документ" r:id="rId3" imgW="6311113" imgH="6926686" progId="Word.Document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0100" y="142852"/>
            <a:ext cx="68478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Откуда и как попадает вода</a:t>
            </a:r>
          </a:p>
          <a:p>
            <a:r>
              <a:rPr lang="ru-RU" sz="4000" b="1" i="1" u="sng" dirty="0" smtClean="0">
                <a:solidFill>
                  <a:srgbClr val="C00000"/>
                </a:solidFill>
              </a:rPr>
              <a:t> в мой дом</a:t>
            </a:r>
            <a:endParaRPr lang="ru-RU" sz="4000" dirty="0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72000" y="2786058"/>
            <a:ext cx="1733550" cy="658812"/>
          </a:xfrm>
          <a:prstGeom prst="wedgeEllipseCallout">
            <a:avLst>
              <a:gd name="adj1" fmla="val 31097"/>
              <a:gd name="adj2" fmla="val -14566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Любовский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водозабор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857752" y="5786454"/>
            <a:ext cx="1470025" cy="742950"/>
          </a:xfrm>
          <a:prstGeom prst="wedgeEllipseCallout">
            <a:avLst>
              <a:gd name="adj1" fmla="val -237176"/>
              <a:gd name="adj2" fmla="val -7615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Мой дом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Любовский</a:t>
            </a:r>
            <a:r>
              <a:rPr lang="ru-RU" sz="6000" dirty="0" smtClean="0"/>
              <a:t> водозабор</a:t>
            </a:r>
            <a:endParaRPr lang="ru-RU" sz="6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2" descr="Приз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000240"/>
            <a:ext cx="5166636" cy="314327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28596" y="2571744"/>
            <a:ext cx="82921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находится насосная станция и станция очистки воды.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Отсюда по трубам вода поступает во все дома нашего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План квартиры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928670"/>
            <a:ext cx="69615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57214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Цветом отмечены места, где используется вода.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28662" y="0"/>
            <a:ext cx="6816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</a:rPr>
              <a:t>Использование воды в домашних целях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Рисунок 36" descr="DSC0187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357430"/>
            <a:ext cx="3206531" cy="2500330"/>
          </a:xfrm>
          <a:prstGeom prst="rect">
            <a:avLst/>
          </a:prstGeom>
          <a:noFill/>
          <a:ln w="1905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нам нужна на кухне для того, чтобы приготовить пищу и помыть посуду.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DSC0188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2357430"/>
            <a:ext cx="2272978" cy="2286016"/>
          </a:xfrm>
          <a:prstGeom prst="rect">
            <a:avLst/>
          </a:prstGeom>
          <a:noFill/>
          <a:ln w="19050" cmpd="dbl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816597" y="5643578"/>
            <a:ext cx="4327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ванной комнате вода необходима для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соблюдения правил личной гигиены.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949</Words>
  <Application>Microsoft Office PowerPoint</Application>
  <PresentationFormat>Экран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</vt:lpstr>
      <vt:lpstr>Исследовательская работа на тему     «Вода в доме»</vt:lpstr>
      <vt:lpstr>Слайд 2</vt:lpstr>
      <vt:lpstr>Слайд 3</vt:lpstr>
      <vt:lpstr>Слайд 4</vt:lpstr>
      <vt:lpstr>Откуда и как попадает вода в мой дом</vt:lpstr>
      <vt:lpstr>Слайд 6</vt:lpstr>
      <vt:lpstr>Любовский водозабор</vt:lpstr>
      <vt:lpstr>План квартиры</vt:lpstr>
      <vt:lpstr>Слайд 9</vt:lpstr>
      <vt:lpstr>Слайд 10</vt:lpstr>
      <vt:lpstr>Слайд 11</vt:lpstr>
      <vt:lpstr>Слайд 12</vt:lpstr>
      <vt:lpstr>Слайд 13</vt:lpstr>
      <vt:lpstr>Слайд 14</vt:lpstr>
      <vt:lpstr>Исследование качества воды. </vt:lpstr>
      <vt:lpstr>Опыт №1.  Очистка не водопроводной воды</vt:lpstr>
      <vt:lpstr>Очистка воды с помощью  ватно-марлевого фильтра.</vt:lpstr>
      <vt:lpstr>Слайд 18</vt:lpstr>
      <vt:lpstr>Опыт №2. Очистка воды отстаиванием.</vt:lpstr>
      <vt:lpstr>Слайд 20</vt:lpstr>
      <vt:lpstr>Слайд 21</vt:lpstr>
      <vt:lpstr>Опыт №3. Очистка воды кипячением.</vt:lpstr>
      <vt:lpstr>Слайд 23</vt:lpstr>
      <vt:lpstr>Слайд 24</vt:lpstr>
      <vt:lpstr>Слайд 25</vt:lpstr>
      <vt:lpstr>Заключение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     «Вода в доме»</dc:title>
  <dc:creator>Customer</dc:creator>
  <cp:lastModifiedBy>Customer</cp:lastModifiedBy>
  <cp:revision>20</cp:revision>
  <dcterms:created xsi:type="dcterms:W3CDTF">2014-01-06T08:57:31Z</dcterms:created>
  <dcterms:modified xsi:type="dcterms:W3CDTF">2014-03-24T13:40:21Z</dcterms:modified>
</cp:coreProperties>
</file>