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06" r:id="rId2"/>
    <p:sldMasterId id="2147483818" r:id="rId3"/>
    <p:sldMasterId id="2147483902" r:id="rId4"/>
    <p:sldMasterId id="2147483915" r:id="rId5"/>
  </p:sldMasterIdLst>
  <p:notesMasterIdLst>
    <p:notesMasterId r:id="rId12"/>
  </p:notesMasterIdLst>
  <p:sldIdLst>
    <p:sldId id="274" r:id="rId6"/>
    <p:sldId id="273" r:id="rId7"/>
    <p:sldId id="263" r:id="rId8"/>
    <p:sldId id="278" r:id="rId9"/>
    <p:sldId id="286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AB308-6B56-4B6D-AA92-E6DB70622542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3395C-6507-4A24-B6B1-5163727DD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6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2A082-F880-44CF-8A9D-438976E02A9D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395C-6507-4A24-B6B1-5163727DD1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0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FF6F-2493-4A6B-A133-8FE5A51A71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1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3CDA5-14A3-4025-99C6-B28BCF722C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0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9E118-C2D6-4763-BB64-51D62C2BC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2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D9359-E242-4B6A-B4DB-5AB20070CC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8F7B2-94CC-494B-9D9E-159EE7708F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4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2F98A-3FB3-4A5D-920F-6D4072A45F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29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20706-B13B-4175-9202-C07DADDDC5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31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0EB0C-C2E4-4E85-A213-DEFEB6F962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99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B6F32-D1C7-4FB7-98A3-1E8E672860E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41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21245-1BA9-4C3A-8394-88E88DEA05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16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3922-38A6-4E06-9D11-293A8C77C6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4B0C-1706-4206-A8E2-D341782FE0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34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54572-A5E5-484E-9DAC-D6615483A5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1C709-EB59-4586-B3F8-B66311C4C7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7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C9CE6-B9AF-49A3-AE17-4EA7105F2C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47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2FB-4374-4310-BD81-D3859035AD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FD4F-E434-49B0-9ACD-88D9C13E0E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2FB-4374-4310-BD81-D3859035AD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FD4F-E434-49B0-9ACD-88D9C13E0E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2FB-4374-4310-BD81-D3859035AD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FD4F-E434-49B0-9ACD-88D9C13E0E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6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2FB-4374-4310-BD81-D3859035AD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FD4F-E434-49B0-9ACD-88D9C13E0E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2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2FB-4374-4310-BD81-D3859035AD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FD4F-E434-49B0-9ACD-88D9C13E0E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1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2FB-4374-4310-BD81-D3859035AD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FD4F-E434-49B0-9ACD-88D9C13E0E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7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2FB-4374-4310-BD81-D3859035AD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FD4F-E434-49B0-9ACD-88D9C13E0E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5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71CE2-63DF-414D-9F25-897FB0B73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43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2FB-4374-4310-BD81-D3859035AD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FD4F-E434-49B0-9ACD-88D9C13E0E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4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2FB-4374-4310-BD81-D3859035AD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FD4F-E434-49B0-9ACD-88D9C13E0E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2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2FB-4374-4310-BD81-D3859035AD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FD4F-E434-49B0-9ACD-88D9C13E0E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0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2FB-4374-4310-BD81-D3859035AD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FD4F-E434-49B0-9ACD-88D9C13E0E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7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78A5-7326-4034-8A3A-29EBD4D827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38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BF01B-EEAF-44C7-8ED8-261556436E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5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E6FC2-5AAC-4D4E-A0F1-B72E9181E0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46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D1A5-99D6-4683-9F88-2B678A3F6F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98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CFCB0-C165-45E0-9F46-BAF8A3AFC0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48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D369-DFCC-42B4-9036-85A9FE56A5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6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B564-2A88-4FF4-AEE3-74C1A1D2D7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3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22704-7A46-4F7A-8728-5F893FD7C9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89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375E-F3C6-4261-A739-5564F1EB22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86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C7010-D8BB-447C-A204-9F5ABA3819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44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176B6-6573-4B47-ADB6-FFBBD870F7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54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CF9F-CCB1-4B4D-947A-95C0A2F24C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0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DDB13-E511-4537-A27D-EA954E6CE5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25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48131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32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33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34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81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8B6E880A-B725-45CF-B651-ACAAE40E5C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  <p:bldP spid="48136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81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9294A-D677-42D0-A3AE-53309EE7DB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62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F897F-CDE8-4AC6-8322-E5FF3A80D1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89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0DA24-BA2F-414E-A342-57B0731EED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8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7F36-76EC-4C3F-BB3F-987F510A4F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71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6CF7-FDB6-4159-9884-F0306B70BF9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68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9B8D6-4B61-41B3-BF15-8824714518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8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BF023-FB95-4895-8277-C335DE4875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600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F38BA-0550-473A-832D-B14AC02F51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42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FBDCF-8474-4A29-B0B2-5FF26074C6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9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D1C0A-6EBA-4D84-BA25-D64E761BF6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45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4C4AD-6041-4799-AB28-EC2424754F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8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E08E-02CD-448E-9C48-3A3A103681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1FA97-284F-4E01-8C1C-4987535CFA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2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9906A-B0F8-400C-BFC6-996AB38086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5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5004-ADCC-4F3E-87C0-9FD7C776A8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4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49323-3FE5-41CA-A795-046A8A2421E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4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DB728E-C6B1-4749-BB0A-DBF1BFA2E71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3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4652FB-4374-4310-BD81-D3859035AD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EFD4F-E434-49B0-9ACD-88D9C13E0E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6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72049-F106-42E3-95FB-9FDDA8610A7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9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710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0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0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8EC0E3-4CF5-4B22-BD9F-3FA9D344CD6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1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11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1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1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1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1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1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58273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проект   для ученика?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908720"/>
            <a:ext cx="6264696" cy="1728192"/>
          </a:xfrm>
        </p:spPr>
        <p:txBody>
          <a:bodyPr>
            <a:normAutofit/>
          </a:bodyPr>
          <a:lstStyle/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-раскрытие творческого потенциала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-умение  работать в группе 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-деятельность, направленная на решение  интересной проблемы, сформулированной самими учащимися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умение презентовать свою работу</a:t>
            </a:r>
          </a:p>
          <a:p>
            <a:pPr eaLnBrk="1" hangingPunct="1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551837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Типы проектов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284984"/>
            <a:ext cx="72728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b="1" dirty="0" err="1">
                <a:solidFill>
                  <a:prstClr val="black"/>
                </a:solidFill>
                <a:latin typeface="Times New Roman"/>
              </a:rPr>
              <a:t>исследовательско</a:t>
            </a:r>
            <a:r>
              <a:rPr lang="ru-RU" b="1" dirty="0">
                <a:solidFill>
                  <a:prstClr val="black"/>
                </a:solidFill>
                <a:latin typeface="Times New Roman"/>
              </a:rPr>
              <a:t> – творческие: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малыши экспериментируют, а затем результаты оформляют в виде газет, докладов;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b="1" dirty="0" err="1">
                <a:solidFill>
                  <a:prstClr val="black"/>
                </a:solidFill>
                <a:latin typeface="Times New Roman"/>
              </a:rPr>
              <a:t>ролево</a:t>
            </a:r>
            <a:r>
              <a:rPr lang="ru-RU" b="1" dirty="0">
                <a:solidFill>
                  <a:prstClr val="black"/>
                </a:solidFill>
                <a:latin typeface="Times New Roman"/>
              </a:rPr>
              <a:t> – игровые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(с элементами творческих игр, когда дети входят в образ персонажей сказки и решают по – своему поставленные проблемы);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b="1" dirty="0">
                <a:solidFill>
                  <a:prstClr val="black"/>
                </a:solidFill>
                <a:latin typeface="Times New Roman"/>
              </a:rPr>
              <a:t>информационно – </a:t>
            </a:r>
            <a:r>
              <a:rPr lang="ru-RU" b="1" dirty="0" err="1">
                <a:solidFill>
                  <a:prstClr val="black"/>
                </a:solidFill>
                <a:latin typeface="Times New Roman"/>
              </a:rPr>
              <a:t>практико</a:t>
            </a:r>
            <a:r>
              <a:rPr lang="ru-RU" b="1" dirty="0">
                <a:solidFill>
                  <a:prstClr val="black"/>
                </a:solidFill>
                <a:latin typeface="Times New Roman"/>
              </a:rPr>
              <a:t> – ориентированные: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дети собирают информацию и реализуют ее, ориентируясь на социальные интересы (оформление и дизайн группы, витражи);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b="1" dirty="0">
                <a:solidFill>
                  <a:prstClr val="black"/>
                </a:solidFill>
                <a:latin typeface="Times New Roman"/>
              </a:rPr>
              <a:t>творческие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(оформление результата в виде детского праздника).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b="1" dirty="0">
                <a:solidFill>
                  <a:prstClr val="black"/>
                </a:solidFill>
                <a:latin typeface="Times New Roman"/>
              </a:rPr>
              <a:t>семейные проекты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2800" dirty="0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77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02836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1800225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750" y="2852738"/>
            <a:ext cx="3455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Понаблюдать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435600" y="2852738"/>
            <a:ext cx="3168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3600" b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Прочитать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9750" y="5542572"/>
            <a:ext cx="3816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Провести опыт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555875" y="4149725"/>
            <a:ext cx="460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Найти в Интернете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572000" y="5013325"/>
            <a:ext cx="27352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Спросить у взрослых</a:t>
            </a:r>
          </a:p>
        </p:txBody>
      </p:sp>
      <p:pic>
        <p:nvPicPr>
          <p:cNvPr id="13323" name="Picture 11" descr="j01831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21163"/>
            <a:ext cx="1585913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79388" y="404813"/>
            <a:ext cx="8135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можно найти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необходимую информацию?</a:t>
            </a:r>
          </a:p>
        </p:txBody>
      </p:sp>
      <p:pic>
        <p:nvPicPr>
          <p:cNvPr id="13327" name="Picture 15" descr="Разное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Разное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1393825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Книги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700213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282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представления проекта:</a:t>
            </a:r>
            <a:endParaRPr lang="ru-RU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514116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выступление для определённого круга лиц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выставка достижений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концерт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спектакль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стенгазета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доклад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поделка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87178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1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4644008" y="116632"/>
            <a:ext cx="4499992" cy="1499521"/>
          </a:xfrm>
        </p:spPr>
        <p:txBody>
          <a:bodyPr/>
          <a:lstStyle/>
          <a:p>
            <a:pPr lvl="0"/>
            <a:r>
              <a:rPr lang="ru-RU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+mn-ea"/>
                <a:cs typeface="+mn-cs"/>
              </a:rPr>
              <a:t>Планеты Солнечной</a:t>
            </a:r>
            <a:br>
              <a:rPr lang="ru-RU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ru-RU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+mn-ea"/>
                <a:cs typeface="+mn-cs"/>
              </a:rPr>
              <a:t> системы</a:t>
            </a:r>
            <a:br>
              <a:rPr lang="ru-RU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2" name="Picture 4" descr="сканирование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" y="0"/>
            <a:ext cx="449952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60" y="2358860"/>
            <a:ext cx="4819383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0" t="34509" r="4706" b="2745"/>
          <a:stretch>
            <a:fillRect/>
          </a:stretch>
        </p:blipFill>
        <p:spPr bwMode="auto">
          <a:xfrm>
            <a:off x="629395" y="4005064"/>
            <a:ext cx="40386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0" y="1301841"/>
            <a:ext cx="341987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39" y="3643193"/>
            <a:ext cx="38884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66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Жвачка</a:t>
            </a:r>
            <a:endParaRPr lang="ru-RU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HOME\Desktop\Новая папка\images19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75791"/>
            <a:ext cx="3384376" cy="145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8773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Мы  идём  в  школу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Наш  путь «дом- школа- дом»  </a:t>
            </a:r>
          </a:p>
        </p:txBody>
      </p:sp>
      <p:pic>
        <p:nvPicPr>
          <p:cNvPr id="56325" name="Picture 5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375"/>
            <a:ext cx="4319587" cy="30876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212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ТАРЫЙ КОМП\Новая папка (2)\Мои результаты сканировани\2003-07 (июл)\сканирование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8"/>
            <a:ext cx="3672408" cy="3473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D:\СТАРЫЙ КОМП\Новая папка (2)\Мои результаты сканировани\2003-07 (июл)\сканирование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8" y="3179552"/>
            <a:ext cx="5035253" cy="3560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D:\СТАРЫЙ КОМП\Новая папка (2)\Мои результаты сканировани\2003-07 (июл)\сканирование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52" y="27678"/>
            <a:ext cx="3168352" cy="3151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243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>
                <a:alpha val="94280"/>
              </a:srgbClr>
            </a:gs>
            <a:gs pos="21001">
              <a:srgbClr val="5F5F5F">
                <a:alpha val="90760"/>
              </a:srgbClr>
            </a:gs>
            <a:gs pos="63000">
              <a:srgbClr val="FFFFFF">
                <a:alpha val="72280"/>
              </a:srgbClr>
            </a:gs>
            <a:gs pos="67000">
              <a:srgbClr val="B2B2B2">
                <a:alpha val="70520"/>
              </a:srgbClr>
            </a:gs>
            <a:gs pos="69000">
              <a:srgbClr val="292929">
                <a:alpha val="69640"/>
              </a:srgbClr>
            </a:gs>
            <a:gs pos="82001">
              <a:srgbClr val="777777">
                <a:alpha val="63919"/>
              </a:srgbClr>
            </a:gs>
            <a:gs pos="100000">
              <a:srgbClr val="EAEAEA">
                <a:alpha val="56000"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>
                <a:alpha val="94280"/>
              </a:srgbClr>
            </a:gs>
            <a:gs pos="21001">
              <a:srgbClr val="5F5F5F">
                <a:alpha val="90760"/>
              </a:srgbClr>
            </a:gs>
            <a:gs pos="63000">
              <a:srgbClr val="FFFFFF">
                <a:alpha val="72280"/>
              </a:srgbClr>
            </a:gs>
            <a:gs pos="67000">
              <a:srgbClr val="B2B2B2">
                <a:alpha val="70520"/>
              </a:srgbClr>
            </a:gs>
            <a:gs pos="69000">
              <a:srgbClr val="292929">
                <a:alpha val="69640"/>
              </a:srgbClr>
            </a:gs>
            <a:gs pos="82001">
              <a:srgbClr val="777777">
                <a:alpha val="63919"/>
              </a:srgbClr>
            </a:gs>
            <a:gs pos="100000">
              <a:srgbClr val="EAEAEA">
                <a:alpha val="56000"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172</Words>
  <Application>Microsoft Office PowerPoint</Application>
  <PresentationFormat>Экран (4:3)</PresentationFormat>
  <Paragraphs>33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2_Голубая</vt:lpstr>
      <vt:lpstr>1_Оформление по умолчанию</vt:lpstr>
      <vt:lpstr>2_Воздушный поток</vt:lpstr>
      <vt:lpstr>Default Design</vt:lpstr>
      <vt:lpstr>Скругленный</vt:lpstr>
      <vt:lpstr>Что такое проект   для ученика?</vt:lpstr>
      <vt:lpstr>Презентация PowerPoint</vt:lpstr>
      <vt:lpstr>Формы представления проекта:</vt:lpstr>
      <vt:lpstr>Планеты Солнечной  системы </vt:lpstr>
      <vt:lpstr>Мы  идём  в  школу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oldi</dc:creator>
  <cp:lastModifiedBy>oldi</cp:lastModifiedBy>
  <cp:revision>22</cp:revision>
  <dcterms:created xsi:type="dcterms:W3CDTF">2011-12-18T19:12:22Z</dcterms:created>
  <dcterms:modified xsi:type="dcterms:W3CDTF">2013-01-27T18:57:19Z</dcterms:modified>
</cp:coreProperties>
</file>