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43BC1F-438F-48AF-89E9-BD2C80FBFF11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77D43F-4C6B-4BE1-848C-B047945BC0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3BC1F-438F-48AF-89E9-BD2C80FBFF11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7D43F-4C6B-4BE1-848C-B047945BC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B43BC1F-438F-48AF-89E9-BD2C80FBFF11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77D43F-4C6B-4BE1-848C-B047945BC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3BC1F-438F-48AF-89E9-BD2C80FBFF11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7D43F-4C6B-4BE1-848C-B047945BC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43BC1F-438F-48AF-89E9-BD2C80FBFF11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277D43F-4C6B-4BE1-848C-B047945BC0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3BC1F-438F-48AF-89E9-BD2C80FBFF11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7D43F-4C6B-4BE1-848C-B047945BC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3BC1F-438F-48AF-89E9-BD2C80FBFF11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7D43F-4C6B-4BE1-848C-B047945BC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3BC1F-438F-48AF-89E9-BD2C80FBFF11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7D43F-4C6B-4BE1-848C-B047945BC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43BC1F-438F-48AF-89E9-BD2C80FBFF11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7D43F-4C6B-4BE1-848C-B047945BC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3BC1F-438F-48AF-89E9-BD2C80FBFF11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7D43F-4C6B-4BE1-848C-B047945BC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3BC1F-438F-48AF-89E9-BD2C80FBFF11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7D43F-4C6B-4BE1-848C-B047945BC0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B43BC1F-438F-48AF-89E9-BD2C80FBFF11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77D43F-4C6B-4BE1-848C-B047945BC0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9A%D1%83%D0%BF%D0%B5%D1%87%D0%B5%D1%81%D0%BA%D0%B8%D0%B9_%D0%B1%D0%B0%D0%BD%D0%BA&amp;action=edit&amp;redlink=1" TargetMode="External"/><Relationship Id="rId2" Type="http://schemas.openxmlformats.org/officeDocument/2006/relationships/hyperlink" Target="http://ru.wikipedia.org/wiki/%D0%94%D0%B2%D0%BE%D1%80%D1%8F%D0%BD%D1%81%D0%BA%D0%B8%D0%B9_%D0%B7%D0%B0%D1%91%D0%BC%D0%BD%D1%8B%D0%B9_%D0%B1%D0%B0%D0%BD%D0%BA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jpeg"/><Relationship Id="rId4" Type="http://schemas.openxmlformats.org/officeDocument/2006/relationships/hyperlink" Target="http://ru.wikipedia.org/w/index.php?title=%D0%9C%D0%B5%D0%B4%D0%BD%D1%8B%D0%B9_%D0%B1%D0%B0%D0%BD%D0%BA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1746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%D0%A1%D0%BC%D0%B5%D1%80%D1%82%D0%BD%D0%B0%D1%8F_%D0%BA%D0%B0%D0%B7%D0%BD%D1%8C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Царствование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Императриц</a:t>
            </a:r>
            <a:r>
              <a:rPr lang="ru-RU" dirty="0" smtClean="0"/>
              <a:t>ы</a:t>
            </a:r>
            <a:r>
              <a:rPr lang="ru-RU" dirty="0" smtClean="0"/>
              <a:t> Елизаветы Петровны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8130" name="Picture 2" descr="http://i.kp.ua/m/510x0/126759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3619500" cy="48577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Императрица Елизавета Петровна не раз провозглашала, что продолжает политику Петра Великого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02" name="Picture 2" descr="http://sotnikov-art.ru/images/vishnyakov_ivan-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5572" b="1557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Были основаны первые русские банки — </a:t>
            </a:r>
            <a:r>
              <a:rPr lang="ru-RU" sz="2800" u="sng" dirty="0" smtClean="0">
                <a:latin typeface="Arial" pitchFamily="34" charset="0"/>
                <a:cs typeface="Arial" pitchFamily="34" charset="0"/>
                <a:hlinkClick r:id="rId2" tooltip="Дворянский заёмный банк"/>
              </a:rPr>
              <a:t>Дворянский (Заёмный)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u="sng" dirty="0" smtClean="0">
                <a:latin typeface="Arial" pitchFamily="34" charset="0"/>
                <a:cs typeface="Arial" pitchFamily="34" charset="0"/>
                <a:hlinkClick r:id="rId3" tooltip="Купеческий банк (страница отсутствует)"/>
              </a:rPr>
              <a:t>Купеческий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800" u="sng" dirty="0" smtClean="0">
                <a:latin typeface="Arial" pitchFamily="34" charset="0"/>
                <a:cs typeface="Arial" pitchFamily="34" charset="0"/>
                <a:hlinkClick r:id="rId4" tooltip="Медный банк (страница отсутствует)"/>
              </a:rPr>
              <a:t>Медный (Государственный)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2228" name="Picture 4" descr="http://feb-web.ru/feb/rosarc/pictures/raf-1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5" cstate="print"/>
          <a:srcRect t="9402" b="940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1744 году вышел указ о запрете быстро ездить по городу, а с тех, кто бранился прилюдно, стали брать </a:t>
            </a:r>
            <a:r>
              <a:rPr lang="ru-RU" dirty="0" smtClean="0"/>
              <a:t>штрафы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3250" name="Picture 2" descr="http://history.sgu.ru/img/x1-102_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6995" b="6995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 социальной политике продолжалась линия расширения прав дворянства. В </a:t>
            </a:r>
            <a:r>
              <a:rPr lang="ru-RU" sz="2400" dirty="0" smtClean="0">
                <a:hlinkClick r:id="rId2" tooltip="1746"/>
              </a:rPr>
              <a:t>1746</a:t>
            </a:r>
            <a:r>
              <a:rPr lang="ru-RU" sz="2400" dirty="0" smtClean="0"/>
              <a:t> г. за дворянами было закреплено право владеть землёй и крестьянами</a:t>
            </a:r>
            <a:endParaRPr lang="ru-RU" sz="2400" dirty="0"/>
          </a:p>
        </p:txBody>
      </p:sp>
      <p:pic>
        <p:nvPicPr>
          <p:cNvPr id="54274" name="Picture 2" descr="http://www.nndb.com/people/212/000111876/tsarina-elizabeth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14193" b="14193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Впервые за сотни лет </a:t>
            </a:r>
            <a:r>
              <a:rPr lang="ru-RU" dirty="0" smtClean="0">
                <a:hlinkClick r:id="rId2" tooltip="Смертная казнь"/>
              </a:rPr>
              <a:t>смертная казнь</a:t>
            </a:r>
            <a:r>
              <a:rPr lang="ru-RU" dirty="0" smtClean="0"/>
              <a:t> при Елизавете в России не применялась.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55298" name="Picture 2" descr="http://900igr.net/datai/literatura/Pikul/0025-024-Periody-pravlenija-Elizavety-Petrovny-i-Ekateriny-Vtoroj-pokazany-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4"/>
            <a:ext cx="4032448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64088" y="3284984"/>
            <a:ext cx="3429000" cy="1920240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Осуществлена реформа налогообложения, позволившая улучшить финансовое положение страны: повышены сборы при заключении внешнеторговых сделок до 13 копеек с 1 рубля (вместо ранее взимаемых 5 копеек). Был повышен налог на соль и вино.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6323" name="Picture 3" descr="http://img0.liveinternet.ru/images/attach/c/3/76/184/76184204_elizaveta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7924" r="792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128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Царствование Императрицы Елизаветы Петровны</vt:lpstr>
      <vt:lpstr>Императрица Елизавета Петровна не раз провозглашала, что продолжает политику Петра Великого</vt:lpstr>
      <vt:lpstr>Слайд 3</vt:lpstr>
      <vt:lpstr>В 1744 году вышел указ о запрете быстро ездить по городу, а с тех, кто бранился прилюдно, стали брать штрафы</vt:lpstr>
      <vt:lpstr>. </vt:lpstr>
      <vt:lpstr>Впервые за сотни лет смертная казнь при Елизавете в России не применялась. </vt:lpstr>
      <vt:lpstr>Слайд 7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</dc:creator>
  <cp:lastModifiedBy>I</cp:lastModifiedBy>
  <cp:revision>7</cp:revision>
  <dcterms:created xsi:type="dcterms:W3CDTF">2013-03-31T16:55:40Z</dcterms:created>
  <dcterms:modified xsi:type="dcterms:W3CDTF">2013-03-31T18:06:04Z</dcterms:modified>
</cp:coreProperties>
</file>