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A1F3E2-5ADF-4F68-8E71-F2544976EA25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8F4B2F-6252-49DE-8250-3807C2E85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857628"/>
            <a:ext cx="5857916" cy="14287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САНКТ- ПЕТЕРБУРГ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1000108"/>
            <a:ext cx="5105400" cy="1357322"/>
          </a:xfrm>
        </p:spPr>
        <p:txBody>
          <a:bodyPr/>
          <a:lstStyle/>
          <a:p>
            <a:r>
              <a:rPr lang="ru-RU" dirty="0" smtClean="0"/>
              <a:t>Город на Неве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4857760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Бедрик</a:t>
            </a:r>
            <a:r>
              <a:rPr lang="ru-RU" sz="2400" dirty="0" smtClean="0"/>
              <a:t>  Елена Сергеевна учитель начальных классов </a:t>
            </a:r>
          </a:p>
          <a:p>
            <a:r>
              <a:rPr lang="ru-RU" sz="2400" dirty="0" smtClean="0"/>
              <a:t>МБОУ СОШ № 59</a:t>
            </a:r>
          </a:p>
          <a:p>
            <a:r>
              <a:rPr lang="ru-RU" sz="2400" dirty="0" smtClean="0"/>
              <a:t>п</a:t>
            </a:r>
            <a:r>
              <a:rPr lang="ru-RU" sz="2400" smtClean="0"/>
              <a:t>.Белозерный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3471858" cy="59864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 flipV="1">
            <a:off x="457200" y="285728"/>
            <a:ext cx="3400420" cy="121168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357686" y="357166"/>
            <a:ext cx="4214842" cy="5729074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Невский проспект </a:t>
            </a:r>
          </a:p>
          <a:p>
            <a:pPr>
              <a:buNone/>
            </a:pPr>
            <a:r>
              <a:rPr lang="ru-RU" dirty="0" smtClean="0"/>
              <a:t>– одна из самых первых и самая известная улица в Северной столице. Ее протяженность составляет 4,5 км. 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214290"/>
            <a:ext cx="378621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57752" y="228600"/>
            <a:ext cx="3857652" cy="62722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 flipV="1">
            <a:off x="457200" y="2099927"/>
            <a:ext cx="5897880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4500594" cy="61481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Дворцовая площадь – </a:t>
            </a:r>
          </a:p>
          <a:p>
            <a:pPr>
              <a:buNone/>
            </a:pPr>
            <a:r>
              <a:rPr lang="ru-RU" sz="5400" dirty="0" smtClean="0"/>
              <a:t>	</a:t>
            </a:r>
            <a:r>
              <a:rPr lang="ru-RU" dirty="0" smtClean="0"/>
              <a:t>это место, любимое гостями и жителями города, сердце Северной столицы</a:t>
            </a:r>
          </a:p>
          <a:p>
            <a:pPr>
              <a:buNone/>
            </a:pPr>
            <a:r>
              <a:rPr lang="ru-RU" dirty="0" smtClean="0"/>
              <a:t>Самое красивое здание Дворцовой площади - Зимний Дворец. 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290"/>
            <a:ext cx="429735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0439"/>
            <a:ext cx="428628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28600"/>
            <a:ext cx="3571900" cy="605792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Исаакиевский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 	собор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800" dirty="0">
                <a:solidFill>
                  <a:schemeClr val="tx1"/>
                </a:solidFill>
              </a:rPr>
              <a:t>выдающийся образец русского культового искусства. Он является одним из самых красивых и значительных купольных сооружений не только в России, но и в мире.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H="1">
            <a:off x="8598245" y="1497416"/>
            <a:ext cx="4572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929090" cy="61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41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Город на Неве</vt:lpstr>
      <vt:lpstr>Слайд 2</vt:lpstr>
      <vt:lpstr>Слайд 3</vt:lpstr>
      <vt:lpstr>Исаакиевский    собор – выдающийся образец русского культового искусства. Он является одним из самых красивых и значительных купольных сооружений не только в России, но и в мире.</vt:lpstr>
    </vt:vector>
  </TitlesOfParts>
  <Company>МОУ СОШ 59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Достопримечательности</dc:title>
  <dc:creator>комп Полуянович</dc:creator>
  <cp:lastModifiedBy>комп Полуянович</cp:lastModifiedBy>
  <cp:revision>23</cp:revision>
  <dcterms:created xsi:type="dcterms:W3CDTF">2011-03-26T07:23:15Z</dcterms:created>
  <dcterms:modified xsi:type="dcterms:W3CDTF">2014-03-25T22:26:22Z</dcterms:modified>
</cp:coreProperties>
</file>