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68" r:id="rId2"/>
    <p:sldId id="273" r:id="rId3"/>
    <p:sldId id="267" r:id="rId4"/>
    <p:sldId id="257" r:id="rId5"/>
    <p:sldId id="270" r:id="rId6"/>
    <p:sldId id="271" r:id="rId7"/>
    <p:sldId id="258" r:id="rId8"/>
    <p:sldId id="259" r:id="rId9"/>
    <p:sldId id="269" r:id="rId10"/>
    <p:sldId id="261" r:id="rId11"/>
    <p:sldId id="275" r:id="rId12"/>
    <p:sldId id="277" r:id="rId13"/>
    <p:sldId id="27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1E9A2-DD08-4A2B-8F0D-D95D7D034C22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B6BBA-C679-4AB9-B5A6-754EEBF8F4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AEB9E-62F7-4CBC-873E-8E4B653ADB36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E134EA-D5C3-46C0-9784-0F1A0A430B63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E778-D694-4247-8D8F-F271FCE8B214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26F1-090F-4FD7-91E6-CC5D072B2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E778-D694-4247-8D8F-F271FCE8B214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26F1-090F-4FD7-91E6-CC5D072B2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E778-D694-4247-8D8F-F271FCE8B214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26F1-090F-4FD7-91E6-CC5D072B2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B9E4D-5CB5-4282-A01C-C75DF3895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E778-D694-4247-8D8F-F271FCE8B214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26F1-090F-4FD7-91E6-CC5D072B2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E778-D694-4247-8D8F-F271FCE8B214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26F1-090F-4FD7-91E6-CC5D072B2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E778-D694-4247-8D8F-F271FCE8B214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26F1-090F-4FD7-91E6-CC5D072B2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E778-D694-4247-8D8F-F271FCE8B214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26F1-090F-4FD7-91E6-CC5D072B2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E778-D694-4247-8D8F-F271FCE8B214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26F1-090F-4FD7-91E6-CC5D072B2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E778-D694-4247-8D8F-F271FCE8B214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26F1-090F-4FD7-91E6-CC5D072B2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E778-D694-4247-8D8F-F271FCE8B214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26F1-090F-4FD7-91E6-CC5D072B2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E778-D694-4247-8D8F-F271FCE8B214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B26F1-090F-4FD7-91E6-CC5D072B2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7E778-D694-4247-8D8F-F271FCE8B214}" type="datetimeFigureOut">
              <a:rPr lang="ru-RU" smtClean="0"/>
              <a:pPr/>
              <a:t>25.03.2014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B26F1-090F-4FD7-91E6-CC5D072B2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В. О. Д. А. 1. 2. 3. 4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7992888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3/4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80728"/>
            <a:ext cx="6858000" cy="514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Содержимое 11" descr="22180_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r="1788" b="45388"/>
          <a:stretch>
            <a:fillRect/>
          </a:stretch>
        </p:blipFill>
        <p:spPr>
          <a:xfrm>
            <a:off x="142844" y="0"/>
            <a:ext cx="8786842" cy="6783841"/>
          </a:xfrm>
          <a:effectLst>
            <a:softEdge rad="112500"/>
          </a:effec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Круговорот воды в природе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196752"/>
            <a:ext cx="8208912" cy="5328592"/>
          </a:xfrm>
        </p:spPr>
      </p:pic>
    </p:spTree>
    <p:extLst>
      <p:ext uri="{BB962C8B-B14F-4D97-AF65-F5344CB8AC3E}">
        <p14:creationId xmlns:p14="http://schemas.microsoft.com/office/powerpoint/2010/main" xmlns="" val="209956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Вода – это жизнь! Вода - одно из главных богатств на Земле. Трудно представить, что стало бы с нашей планетой, если бы исчезла пресная вода. А такая угроза существует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836712"/>
            <a:ext cx="6858000" cy="514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6" name="Picture 6" descr="Айсбер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928670"/>
            <a:ext cx="3145586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07" name="Picture 7" descr="Утес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000504"/>
            <a:ext cx="2808061" cy="21066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08" name="WordArt 8"/>
          <p:cNvSpPr>
            <a:spLocks noChangeArrowheads="1" noChangeShapeType="1" noTextEdit="1"/>
          </p:cNvSpPr>
          <p:nvPr/>
        </p:nvSpPr>
        <p:spPr bwMode="auto">
          <a:xfrm>
            <a:off x="4071938" y="214313"/>
            <a:ext cx="1285875" cy="666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Comic Sans MS"/>
              </a:rPr>
              <a:t>ЛЁД</a:t>
            </a:r>
          </a:p>
        </p:txBody>
      </p:sp>
      <p:sp>
        <p:nvSpPr>
          <p:cNvPr id="51209" name="WordArt 9"/>
          <p:cNvSpPr>
            <a:spLocks noChangeArrowheads="1" noChangeShapeType="1" noTextEdit="1"/>
          </p:cNvSpPr>
          <p:nvPr/>
        </p:nvSpPr>
        <p:spPr bwMode="auto">
          <a:xfrm>
            <a:off x="7143750" y="6215063"/>
            <a:ext cx="15716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kern="10" spc="72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chemeClr val="folHlink"/>
                    </a:gs>
                    <a:gs pos="50000">
                      <a:schemeClr val="folHlink">
                        <a:gamma/>
                        <a:shade val="46275"/>
                        <a:invGamma/>
                      </a:schemeClr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Comic Sans MS"/>
              </a:rPr>
              <a:t>______</a:t>
            </a:r>
          </a:p>
        </p:txBody>
      </p:sp>
      <p:sp>
        <p:nvSpPr>
          <p:cNvPr id="51210" name="WordArt 10"/>
          <p:cNvSpPr>
            <a:spLocks noChangeArrowheads="1" noChangeShapeType="1" noTextEdit="1"/>
          </p:cNvSpPr>
          <p:nvPr/>
        </p:nvSpPr>
        <p:spPr bwMode="auto">
          <a:xfrm>
            <a:off x="4071938" y="3000375"/>
            <a:ext cx="1500187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Comic Sans MS"/>
              </a:rPr>
              <a:t>ТВЁРДОЕ</a:t>
            </a:r>
          </a:p>
        </p:txBody>
      </p:sp>
      <p:sp>
        <p:nvSpPr>
          <p:cNvPr id="51211" name="WordArt 11"/>
          <p:cNvSpPr>
            <a:spLocks noChangeArrowheads="1" noChangeShapeType="1" noTextEdit="1"/>
          </p:cNvSpPr>
          <p:nvPr/>
        </p:nvSpPr>
        <p:spPr bwMode="auto">
          <a:xfrm>
            <a:off x="428625" y="6215063"/>
            <a:ext cx="24288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chemeClr val="folHlink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Comic Sans MS"/>
              </a:rPr>
              <a:t>ГАЗООБРАЗНОЕ</a:t>
            </a:r>
          </a:p>
        </p:txBody>
      </p:sp>
      <p:sp>
        <p:nvSpPr>
          <p:cNvPr id="51212" name="WordArt 12"/>
          <p:cNvSpPr>
            <a:spLocks noChangeArrowheads="1" noChangeShapeType="1" noTextEdit="1"/>
          </p:cNvSpPr>
          <p:nvPr/>
        </p:nvSpPr>
        <p:spPr bwMode="auto">
          <a:xfrm>
            <a:off x="857250" y="3429000"/>
            <a:ext cx="1428750" cy="522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chemeClr val="folHlink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Comic Sans MS"/>
              </a:rPr>
              <a:t>ПАР</a:t>
            </a:r>
          </a:p>
        </p:txBody>
      </p:sp>
      <p:sp>
        <p:nvSpPr>
          <p:cNvPr id="51213" name="WordArt 13"/>
          <p:cNvSpPr>
            <a:spLocks noChangeArrowheads="1" noChangeShapeType="1" noTextEdit="1"/>
          </p:cNvSpPr>
          <p:nvPr/>
        </p:nvSpPr>
        <p:spPr bwMode="auto">
          <a:xfrm>
            <a:off x="7215188" y="2643188"/>
            <a:ext cx="1285875" cy="588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kern="10" spc="72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chemeClr val="folHlink">
                        <a:gamma/>
                        <a:shade val="46275"/>
                        <a:invGamma/>
                      </a:schemeClr>
                    </a:gs>
                    <a:gs pos="50000">
                      <a:schemeClr val="folHlink"/>
                    </a:gs>
                    <a:gs pos="100000">
                      <a:schemeClr val="fol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Comic Sans MS"/>
              </a:rPr>
              <a:t>____</a:t>
            </a:r>
          </a:p>
        </p:txBody>
      </p:sp>
      <p:pic>
        <p:nvPicPr>
          <p:cNvPr id="16" name="Содержимое 15" descr="536594_normal.jpg"/>
          <p:cNvPicPr>
            <a:picLocks noGrp="1" noChangeAspect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>
          <a:xfrm>
            <a:off x="6715140" y="3214686"/>
            <a:ext cx="2301778" cy="2942614"/>
          </a:xfrm>
          <a:effectLst>
            <a:softEdge rad="112500"/>
          </a:effectLst>
        </p:spPr>
      </p:pic>
      <p:pic>
        <p:nvPicPr>
          <p:cNvPr id="17" name="Рисунок 16" descr="7b970c947e91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313" y="0"/>
            <a:ext cx="171450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мальч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00875" y="500063"/>
            <a:ext cx="1522413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облако и солнце.gif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43250" y="3786188"/>
            <a:ext cx="3454400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8" grpId="0" animBg="1"/>
      <p:bldP spid="51210" grpId="0" animBg="1"/>
      <p:bldP spid="51211" grpId="0" animBg="1"/>
      <p:bldP spid="512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2123728" y="6309319"/>
            <a:ext cx="6264696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1. Прозрачна. 2. Безцветна. Свойства воды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136904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3. Без запаха. 4. Вода течёт. (свойство - текучесть). Свойства воды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7722096" cy="55035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Кристаллы соли становятся </a:t>
            </a:r>
            <a:r>
              <a:rPr lang="ru-RU" dirty="0" err="1" smtClean="0"/>
              <a:t>всё_______</a:t>
            </a:r>
            <a:r>
              <a:rPr lang="ru-RU" dirty="0" smtClean="0"/>
              <a:t> и скоро </a:t>
            </a:r>
            <a:r>
              <a:rPr lang="ru-RU" dirty="0" err="1" smtClean="0"/>
              <a:t>совсем_________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Вода стала ___________ на вкус. </a:t>
            </a:r>
          </a:p>
          <a:p>
            <a:pPr>
              <a:buNone/>
            </a:pPr>
            <a:r>
              <a:rPr lang="ru-RU" dirty="0" smtClean="0"/>
              <a:t>Соль _______, но </a:t>
            </a:r>
            <a:r>
              <a:rPr lang="ru-RU" dirty="0" err="1" smtClean="0"/>
              <a:t>стала_________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Она ______________.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ВЫВОД: Вода - ______________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Частицы веществ при погружении будут _________________ в воде, вода становится _________________.</a:t>
            </a:r>
          </a:p>
          <a:p>
            <a:pPr>
              <a:buNone/>
            </a:pPr>
            <a:r>
              <a:rPr lang="ru-RU" dirty="0" smtClean="0"/>
              <a:t>Если дать воде постоять, частицы вещества  _____________ _____________.</a:t>
            </a:r>
          </a:p>
          <a:p>
            <a:pPr>
              <a:buNone/>
            </a:pPr>
            <a:r>
              <a:rPr lang="ru-RU" dirty="0" smtClean="0"/>
              <a:t>Пропустив воду через фильтр, увидим, что вода стала __________________.</a:t>
            </a:r>
          </a:p>
          <a:p>
            <a:pPr>
              <a:buNone/>
            </a:pPr>
            <a:r>
              <a:rPr lang="ru-RU" dirty="0" smtClean="0"/>
              <a:t>Значит, эти вещества _____________ в воде.</a:t>
            </a:r>
          </a:p>
          <a:p>
            <a:pPr>
              <a:buNone/>
            </a:pPr>
            <a:r>
              <a:rPr lang="ru-RU" dirty="0" smtClean="0"/>
              <a:t>ВЫВОД:_____________________________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Свойства воды. 5. Вода – растворитель, но не все вещества в ней растворяются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20688"/>
            <a:ext cx="6858000" cy="5143501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Свойства воды. 6. Не растворившиеся вещества остаются на фильтре, а вода проходит через него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8208912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</a:rPr>
              <a:t>СВОЙСТВА</a:t>
            </a:r>
            <a:r>
              <a:rPr lang="ru-RU" dirty="0" smtClean="0"/>
              <a:t>   </a:t>
            </a:r>
            <a:r>
              <a:rPr lang="ru-RU" b="1" dirty="0" smtClean="0">
                <a:solidFill>
                  <a:schemeClr val="accent1"/>
                </a:solidFill>
              </a:rPr>
              <a:t>ВОДЫ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>
              <a:solidFill>
                <a:schemeClr val="accent1"/>
              </a:solidFill>
            </a:endParaRPr>
          </a:p>
          <a:p>
            <a:r>
              <a:rPr lang="ru-RU" b="1" dirty="0" smtClean="0">
                <a:solidFill>
                  <a:schemeClr val="accent1"/>
                </a:solidFill>
              </a:rPr>
              <a:t>ПРОЗРАЧНАЯ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НЕ ИМЕЕТ ВКУСА И ЗАПАХА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ЖИДКАЯ (ТЕКУЧЕСТЬ)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РАСТВОРИТЕЛЬ, НО НЕ ВСЕ ВЕЩЕСТВА  В НЕЙ РАСТВОРЯЮТСЯ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103</Words>
  <Application>Microsoft Office PowerPoint</Application>
  <PresentationFormat>Экран (4:3)</PresentationFormat>
  <Paragraphs>27</Paragraphs>
  <Slides>13</Slides>
  <Notes>2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СВОЙСТВА   ВОДЫ</vt:lpstr>
      <vt:lpstr>Слайд 10</vt:lpstr>
      <vt:lpstr>Слайд 11</vt:lpstr>
      <vt:lpstr>Круговорот воды в природе</vt:lpstr>
      <vt:lpstr>Слайд 13</vt:lpstr>
    </vt:vector>
  </TitlesOfParts>
  <Company>ШКОЛА-612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KAB-7</dc:creator>
  <cp:lastModifiedBy>KAB-7</cp:lastModifiedBy>
  <cp:revision>39</cp:revision>
  <dcterms:created xsi:type="dcterms:W3CDTF">2013-04-05T06:25:48Z</dcterms:created>
  <dcterms:modified xsi:type="dcterms:W3CDTF">2014-03-25T10:37:22Z</dcterms:modified>
</cp:coreProperties>
</file>