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56" r:id="rId3"/>
    <p:sldId id="266" r:id="rId4"/>
    <p:sldId id="259" r:id="rId5"/>
    <p:sldId id="260" r:id="rId6"/>
    <p:sldId id="264" r:id="rId7"/>
    <p:sldId id="262" r:id="rId8"/>
    <p:sldId id="261" r:id="rId9"/>
    <p:sldId id="267" r:id="rId10"/>
    <p:sldId id="263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4" d="100"/>
          <a:sy n="44" d="100"/>
        </p:scale>
        <p:origin x="-1397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0B1B0-3CB2-43AB-97E2-37EF0ACA4BE7}" type="datetimeFigureOut">
              <a:rPr lang="ru-RU" smtClean="0"/>
              <a:pPr/>
              <a:t>31.01.2013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3BB52-CA00-4C99-A54C-EF3C85C62A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0B1B0-3CB2-43AB-97E2-37EF0ACA4BE7}" type="datetimeFigureOut">
              <a:rPr lang="ru-RU" smtClean="0"/>
              <a:pPr/>
              <a:t>31.01.2013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3BB52-CA00-4C99-A54C-EF3C85C62A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0B1B0-3CB2-43AB-97E2-37EF0ACA4BE7}" type="datetimeFigureOut">
              <a:rPr lang="ru-RU" smtClean="0"/>
              <a:pPr/>
              <a:t>31.01.2013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3BB52-CA00-4C99-A54C-EF3C85C62A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0B1B0-3CB2-43AB-97E2-37EF0ACA4BE7}" type="datetimeFigureOut">
              <a:rPr lang="ru-RU" smtClean="0"/>
              <a:pPr/>
              <a:t>31.01.2013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3BB52-CA00-4C99-A54C-EF3C85C62A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0B1B0-3CB2-43AB-97E2-37EF0ACA4BE7}" type="datetimeFigureOut">
              <a:rPr lang="ru-RU" smtClean="0"/>
              <a:pPr/>
              <a:t>31.01.2013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3BB52-CA00-4C99-A54C-EF3C85C62A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0B1B0-3CB2-43AB-97E2-37EF0ACA4BE7}" type="datetimeFigureOut">
              <a:rPr lang="ru-RU" smtClean="0"/>
              <a:pPr/>
              <a:t>31.01.2013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3BB52-CA00-4C99-A54C-EF3C85C62A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0B1B0-3CB2-43AB-97E2-37EF0ACA4BE7}" type="datetimeFigureOut">
              <a:rPr lang="ru-RU" smtClean="0"/>
              <a:pPr/>
              <a:t>31.01.2013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3BB52-CA00-4C99-A54C-EF3C85C62A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0B1B0-3CB2-43AB-97E2-37EF0ACA4BE7}" type="datetimeFigureOut">
              <a:rPr lang="ru-RU" smtClean="0"/>
              <a:pPr/>
              <a:t>31.01.2013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3BB52-CA00-4C99-A54C-EF3C85C62A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0B1B0-3CB2-43AB-97E2-37EF0ACA4BE7}" type="datetimeFigureOut">
              <a:rPr lang="ru-RU" smtClean="0"/>
              <a:pPr/>
              <a:t>31.01.2013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3BB52-CA00-4C99-A54C-EF3C85C62A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0B1B0-3CB2-43AB-97E2-37EF0ACA4BE7}" type="datetimeFigureOut">
              <a:rPr lang="ru-RU" smtClean="0"/>
              <a:pPr/>
              <a:t>31.01.2013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3BB52-CA00-4C99-A54C-EF3C85C62A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0B1B0-3CB2-43AB-97E2-37EF0ACA4BE7}" type="datetimeFigureOut">
              <a:rPr lang="ru-RU" smtClean="0"/>
              <a:pPr/>
              <a:t>31.01.2013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3BB52-CA00-4C99-A54C-EF3C85C62A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F0B1B0-3CB2-43AB-97E2-37EF0ACA4BE7}" type="datetimeFigureOut">
              <a:rPr lang="ru-RU" smtClean="0"/>
              <a:pPr/>
              <a:t>31.01.2013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43BB52-CA00-4C99-A54C-EF3C85C62A2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282" y="714357"/>
            <a:ext cx="8715436" cy="2886094"/>
          </a:xfrm>
        </p:spPr>
        <p:txBody>
          <a:bodyPr>
            <a:normAutofit fontScale="90000"/>
          </a:bodyPr>
          <a:lstStyle/>
          <a:p>
            <a:r>
              <a:rPr lang="ru-RU" sz="53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Программа "Ритмика и танец" </a:t>
            </a:r>
            <a:r>
              <a:rPr lang="ru-RU" sz="53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3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/>
              <a:t/>
            </a:r>
            <a:br>
              <a:rPr lang="ru-RU" dirty="0"/>
            </a:br>
            <a:r>
              <a:rPr lang="ru-RU" b="1" i="1" dirty="0"/>
              <a:t>Статья отнесена к разделу: </a:t>
            </a:r>
            <a:r>
              <a:rPr lang="ru-RU" i="1" dirty="0"/>
              <a:t>внеурочная деятельность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5357826"/>
            <a:ext cx="6400800" cy="1143008"/>
          </a:xfrm>
        </p:spPr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Учитель начальных классов – Ахмедова Марина Алексеевна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1285860"/>
            <a:ext cx="8572560" cy="4500594"/>
          </a:xfrm>
        </p:spPr>
        <p:txBody>
          <a:bodyPr>
            <a:normAutofit fontScale="90000"/>
          </a:bodyPr>
          <a:lstStyle/>
          <a:p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Главной целью уроков ритмики является – активизация музыкального восприятия через движение. Двигаться, как подсказывает музыка, идти от музыки к движению, творчески отображая музыкальные впечатления.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>
                <a:latin typeface="Times New Roman" pitchFamily="18" charset="0"/>
                <a:cs typeface="Times New Roman" pitchFamily="18" charset="0"/>
              </a:rPr>
            </a:b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194" name="Picture 2" descr="C:\Users\1234\Documents\Мои Принятые Файлы\слайд-шоу\Новая папка\331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00034" y="428604"/>
            <a:ext cx="8072494" cy="576861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85728"/>
            <a:ext cx="9144000" cy="1500198"/>
          </a:xfrm>
        </p:spPr>
        <p:txBody>
          <a:bodyPr>
            <a:normAutofit fontScale="90000"/>
          </a:bodyPr>
          <a:lstStyle/>
          <a:p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«Ритм </a:t>
            </a:r>
            <a:r>
              <a:rPr lang="ru-RU" sz="3600" b="1" i="1" dirty="0">
                <a:latin typeface="Times New Roman" pitchFamily="18" charset="0"/>
                <a:cs typeface="Times New Roman" pitchFamily="18" charset="0"/>
              </a:rPr>
              <a:t>не ограничен, и потому возможности его физического осуществления неисчислимы</a:t>
            </a: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.»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i="1" dirty="0" err="1">
                <a:latin typeface="Times New Roman" pitchFamily="18" charset="0"/>
                <a:cs typeface="Times New Roman" pitchFamily="18" charset="0"/>
              </a:rPr>
              <a:t>Э.Ж.Далькроз</a:t>
            </a:r>
            <a:r>
              <a:rPr lang="ru-RU" sz="3600" b="1" i="1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pic>
        <p:nvPicPr>
          <p:cNvPr id="5" name="Picture 2" descr="C:\Users\1234\Documents\Мои Принятые Файлы\слайд-шоу\Новая папка\318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214414" y="1571612"/>
            <a:ext cx="6748476" cy="506135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/>
              <a:t>. </a:t>
            </a:r>
            <a:r>
              <a:rPr lang="ru-RU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Движение, подчиненное определенному ритму – это уже прообраз танца.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218" name="Picture 2" descr="C:\Users\1234\Documents\Мои Принятые Файлы\слайд-шоу\Новая папка\324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428728" y="2000240"/>
            <a:ext cx="6143636" cy="460772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85794"/>
            <a:ext cx="8229600" cy="4929222"/>
          </a:xfrm>
        </p:spPr>
        <p:txBody>
          <a:bodyPr>
            <a:normAutofit fontScale="90000"/>
          </a:bodyPr>
          <a:lstStyle/>
          <a:p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Движение в ритме и темпе, заданной музыки, способствует ритмичной работе всех внутренних органов и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систем, 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что при регулярных занятиях ведет к общему оздоровлению организма.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>
                <a:latin typeface="Times New Roman" pitchFamily="18" charset="0"/>
                <a:cs typeface="Times New Roman" pitchFamily="18" charset="0"/>
              </a:rPr>
            </a:b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 descr="C:\Users\1234\Documents\Мои Принятые Файлы\слайд-шоу\Новая папка\319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85720" y="285728"/>
            <a:ext cx="8239151" cy="61793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9" presetClass="entr" presetSubtype="0" fill="hold" nodeType="after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3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3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" dur="3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285784" y="357166"/>
            <a:ext cx="9429784" cy="2643206"/>
          </a:xfrm>
        </p:spPr>
        <p:txBody>
          <a:bodyPr>
            <a:normAutofit fontScale="90000"/>
          </a:bodyPr>
          <a:lstStyle/>
          <a:p>
            <a:r>
              <a:rPr lang="ru-RU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Актуальность программы</a:t>
            </a:r>
            <a:r>
              <a:rPr lang="ru-RU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/>
              <a:t/>
            </a:r>
            <a:br>
              <a:rPr lang="ru-RU" dirty="0"/>
            </a:b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На занятиях ритмикой особое внимание уделяется не только развитию ритмической, но и эмоционально-действенной связи музыки и танца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 descr="C:\Users\1234\Documents\Мои Принятые Файлы\слайд-шоу\Новая папка\322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57158" y="3714752"/>
            <a:ext cx="3714744" cy="2786058"/>
          </a:xfrm>
          <a:prstGeom prst="rect">
            <a:avLst/>
          </a:prstGeom>
          <a:noFill/>
        </p:spPr>
      </p:pic>
      <p:pic>
        <p:nvPicPr>
          <p:cNvPr id="4" name="Picture 2" descr="C:\Users\1234\Documents\Мои Принятые Файлы\слайд-шоу\Новая папка\326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976815" y="3714752"/>
            <a:ext cx="3667151" cy="27503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7818" y="2357430"/>
            <a:ext cx="3786182" cy="2000264"/>
          </a:xfrm>
        </p:spPr>
        <p:txBody>
          <a:bodyPr>
            <a:noAutofit/>
          </a:bodyPr>
          <a:lstStyle/>
          <a:p>
            <a:r>
              <a:rPr lang="ru-RU" sz="3600" i="1" dirty="0">
                <a:latin typeface="Times New Roman" pitchFamily="18" charset="0"/>
                <a:cs typeface="Times New Roman" pitchFamily="18" charset="0"/>
              </a:rPr>
              <a:t>Программа нацелена на </a:t>
            </a:r>
            <a:r>
              <a:rPr lang="ru-RU" sz="36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личностное развитие</a:t>
            </a:r>
            <a:r>
              <a:rPr lang="ru-RU" sz="3600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i="1" dirty="0">
                <a:latin typeface="Times New Roman" pitchFamily="18" charset="0"/>
                <a:cs typeface="Times New Roman" pitchFamily="18" charset="0"/>
              </a:rPr>
              <a:t>ребенка. Программа по ритмике предназначена для детей </a:t>
            </a:r>
            <a:r>
              <a:rPr lang="ru-RU" sz="3600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6-10 лет </a:t>
            </a:r>
            <a:r>
              <a:rPr lang="ru-RU" sz="3600" i="1" dirty="0">
                <a:latin typeface="Times New Roman" pitchFamily="18" charset="0"/>
                <a:cs typeface="Times New Roman" pitchFamily="18" charset="0"/>
              </a:rPr>
              <a:t>и рассчитана на </a:t>
            </a:r>
            <a:r>
              <a:rPr lang="ru-RU" sz="3600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4года обучения. </a:t>
            </a:r>
            <a:endParaRPr lang="ru-RU" sz="36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2" descr="C:\Users\1234\Documents\Мои Принятые Файлы\слайд-шоу\Новая папка\307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14282" y="571480"/>
            <a:ext cx="5143536" cy="550070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14356"/>
            <a:ext cx="8229600" cy="857256"/>
          </a:xfrm>
        </p:spPr>
        <p:txBody>
          <a:bodyPr>
            <a:normAutofit fontScale="90000"/>
          </a:bodyPr>
          <a:lstStyle/>
          <a:p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Занятия проводятся в групповой форме, продолжительностью 35  минут.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7170" name="Picture 2" descr="C:\Users\1234\Documents\Мои Принятые Файлы\слайд-шоу\Новая папка\330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214414" y="1643050"/>
            <a:ext cx="6572264" cy="492919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Направленность программы:  </a:t>
            </a:r>
            <a:r>
              <a:rPr lang="ru-RU" b="1" i="1" dirty="0" err="1">
                <a:latin typeface="Times New Roman" pitchFamily="18" charset="0"/>
                <a:cs typeface="Times New Roman" pitchFamily="18" charset="0"/>
              </a:rPr>
              <a:t>общеразвивающая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6" name="Picture 2" descr="C:\Users\1234\Documents\Мои Принятые Файлы\слайд-шоу\Новая папка\326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285852" y="1785926"/>
            <a:ext cx="6357950" cy="47684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3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511816"/>
          </a:xfrm>
        </p:spPr>
        <p:txBody>
          <a:bodyPr/>
          <a:lstStyle/>
          <a:p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Многогранность учебных занятий позволяет в процессе роста творческих способностей учащихся, использовать полученное образование в обычной жизни.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>
                <a:latin typeface="Times New Roman" pitchFamily="18" charset="0"/>
                <a:cs typeface="Times New Roman" pitchFamily="18" charset="0"/>
              </a:rPr>
            </a:b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150</Words>
  <Application>Microsoft Office PowerPoint</Application>
  <PresentationFormat>Экран (4:3)</PresentationFormat>
  <Paragraphs>11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Программа "Ритмика и танец"   Статья отнесена к разделу: внеурочная деятельность </vt:lpstr>
      <vt:lpstr>«Ритм не ограничен, и потому возможности его физического осуществления неисчислимы.» Э.Ж.Далькроз. </vt:lpstr>
      <vt:lpstr>. Движение, подчиненное определенному ритму – это уже прообраз танца.</vt:lpstr>
      <vt:lpstr>Движение в ритме и темпе, заданной музыки, способствует ритмичной работе всех внутренних органов и систем, что при регулярных занятиях ведет к общему оздоровлению организма.  </vt:lpstr>
      <vt:lpstr>Актуальность программы  На занятиях ритмикой особое внимание уделяется не только развитию ритмической, но и эмоционально-действенной связи музыки и танца</vt:lpstr>
      <vt:lpstr>Программа нацелена на личностное развитие ребенка. Программа по ритмике предназначена для детей 6-10 лет и рассчитана на 4года обучения. </vt:lpstr>
      <vt:lpstr>Занятия проводятся в групповой форме, продолжительностью 35  минут. </vt:lpstr>
      <vt:lpstr>Направленность программы:  общеразвивающая</vt:lpstr>
      <vt:lpstr>Многогранность учебных занятий позволяет в процессе роста творческих способностей учащихся, использовать полученное образование в обычной жизни. </vt:lpstr>
      <vt:lpstr>Главной целью уроков ритмики является – активизация музыкального восприятия через движение. Двигаться, как подсказывает музыка, идти от музыки к движению, творчески отображая музыкальные впечатления. 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Программа "Ритмика и танец"   Статья отнесена к разделу: внеурочная деятельность </dc:title>
  <dc:creator>1234</dc:creator>
  <cp:lastModifiedBy>1234</cp:lastModifiedBy>
  <cp:revision>2</cp:revision>
  <dcterms:created xsi:type="dcterms:W3CDTF">2013-01-31T18:19:48Z</dcterms:created>
  <dcterms:modified xsi:type="dcterms:W3CDTF">2013-01-31T19:54:14Z</dcterms:modified>
</cp:coreProperties>
</file>