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7EEB-56F8-4BB5-A493-A8B68B358DCA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CEBD-083D-4F22-9E42-F80875A8A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7EEB-56F8-4BB5-A493-A8B68B358DCA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CEBD-083D-4F22-9E42-F80875A8A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7EEB-56F8-4BB5-A493-A8B68B358DCA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CEBD-083D-4F22-9E42-F80875A8A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7EEB-56F8-4BB5-A493-A8B68B358DCA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CEBD-083D-4F22-9E42-F80875A8A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7EEB-56F8-4BB5-A493-A8B68B358DCA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CEBD-083D-4F22-9E42-F80875A8A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7EEB-56F8-4BB5-A493-A8B68B358DCA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CEBD-083D-4F22-9E42-F80875A8A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7EEB-56F8-4BB5-A493-A8B68B358DCA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CEBD-083D-4F22-9E42-F80875A8A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7EEB-56F8-4BB5-A493-A8B68B358DCA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CEBD-083D-4F22-9E42-F80875A8A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7EEB-56F8-4BB5-A493-A8B68B358DCA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CEBD-083D-4F22-9E42-F80875A8A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7EEB-56F8-4BB5-A493-A8B68B358DCA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CEBD-083D-4F22-9E42-F80875A8A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7EEB-56F8-4BB5-A493-A8B68B358DCA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CEBD-083D-4F22-9E42-F80875A8A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7EEB-56F8-4BB5-A493-A8B68B358DCA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CEBD-083D-4F22-9E42-F80875A8A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ue-sky-nature-backgrounds-wallpaper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Красная книга России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857628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Охрана природы осенью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ue-sky-nature-backgrounds-wallpaper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52"/>
            <a:ext cx="3000396" cy="3000396"/>
          </a:xfrm>
          <a:prstGeom prst="rect">
            <a:avLst/>
          </a:prstGeom>
        </p:spPr>
      </p:pic>
      <p:pic>
        <p:nvPicPr>
          <p:cNvPr id="6" name="Рисунок 5" descr="2009_0715015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429000"/>
            <a:ext cx="4000496" cy="3000372"/>
          </a:xfrm>
          <a:prstGeom prst="rect">
            <a:avLst/>
          </a:prstGeom>
        </p:spPr>
      </p:pic>
      <p:pic>
        <p:nvPicPr>
          <p:cNvPr id="7" name="Рисунок 6" descr="546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29124" y="142852"/>
            <a:ext cx="4572000" cy="3456432"/>
          </a:xfrm>
          <a:prstGeom prst="rect">
            <a:avLst/>
          </a:prstGeom>
        </p:spPr>
      </p:pic>
      <p:pic>
        <p:nvPicPr>
          <p:cNvPr id="8" name="Рисунок 7" descr="1730787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29190" y="3714732"/>
            <a:ext cx="3929090" cy="2946818"/>
          </a:xfrm>
          <a:prstGeom prst="rect">
            <a:avLst/>
          </a:prstGeom>
        </p:spPr>
      </p:pic>
      <p:pic>
        <p:nvPicPr>
          <p:cNvPr id="10" name="Рисунок 9" descr="photo22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142852"/>
            <a:ext cx="3857652" cy="3071834"/>
          </a:xfrm>
          <a:prstGeom prst="rect">
            <a:avLst/>
          </a:prstGeom>
        </p:spPr>
      </p:pic>
      <p:pic>
        <p:nvPicPr>
          <p:cNvPr id="9" name="Рисунок 8" descr="gri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142852"/>
            <a:ext cx="4500594" cy="63120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28794" y="5643578"/>
            <a:ext cx="2704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Гриб-баран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ue-sky-nature-backgrounds-wallpaper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1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142852"/>
            <a:ext cx="4476590" cy="3351847"/>
          </a:xfrm>
          <a:prstGeom prst="rect">
            <a:avLst/>
          </a:prstGeom>
        </p:spPr>
      </p:pic>
      <p:pic>
        <p:nvPicPr>
          <p:cNvPr id="5" name="Рисунок 4" descr="098cccc72b8b0ba7629c0badd26794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429000"/>
            <a:ext cx="4672972" cy="3306128"/>
          </a:xfrm>
          <a:prstGeom prst="rect">
            <a:avLst/>
          </a:prstGeom>
        </p:spPr>
      </p:pic>
      <p:pic>
        <p:nvPicPr>
          <p:cNvPr id="6" name="Рисунок 5" descr="post-17068-120619190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642918"/>
            <a:ext cx="3714776" cy="2646778"/>
          </a:xfrm>
          <a:prstGeom prst="rect">
            <a:avLst/>
          </a:prstGeom>
        </p:spPr>
      </p:pic>
      <p:pic>
        <p:nvPicPr>
          <p:cNvPr id="8" name="Рисунок 7" descr="1318593527_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3438" y="0"/>
            <a:ext cx="42660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7752" y="6143644"/>
            <a:ext cx="364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Водяной орех (чилим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ue-sky-nature-backgrounds-wallpaper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58496_html_m51b5bbd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142852"/>
            <a:ext cx="4143372" cy="3107529"/>
          </a:xfrm>
          <a:prstGeom prst="rect">
            <a:avLst/>
          </a:prstGeom>
        </p:spPr>
      </p:pic>
      <p:pic>
        <p:nvPicPr>
          <p:cNvPr id="5" name="Рисунок 4" descr="12_3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3429000"/>
            <a:ext cx="4267200" cy="3200400"/>
          </a:xfrm>
          <a:prstGeom prst="rect">
            <a:avLst/>
          </a:prstGeom>
        </p:spPr>
      </p:pic>
      <p:pic>
        <p:nvPicPr>
          <p:cNvPr id="6" name="Рисунок 5" descr="9380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642918"/>
            <a:ext cx="3929090" cy="3046986"/>
          </a:xfrm>
          <a:prstGeom prst="rect">
            <a:avLst/>
          </a:prstGeom>
        </p:spPr>
      </p:pic>
      <p:pic>
        <p:nvPicPr>
          <p:cNvPr id="7" name="Рисунок 6" descr="89694710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2844" y="3643314"/>
            <a:ext cx="4500562" cy="2992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3643314"/>
            <a:ext cx="2904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Утка мандаринка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ue-sky-nature-backgrounds-wallpaper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ed98911f-e986-4859-98e4-d74037104a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512" y="428604"/>
            <a:ext cx="2875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Бабочка аполлон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Golden Eagle 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78151" y="0"/>
            <a:ext cx="476584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9256" y="285728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беркут</a:t>
            </a:r>
            <a:endParaRPr lang="ru-RU" sz="2800" b="1" dirty="0"/>
          </a:p>
        </p:txBody>
      </p:sp>
      <p:pic>
        <p:nvPicPr>
          <p:cNvPr id="7" name="Рисунок 6" descr="41538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857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714356"/>
            <a:ext cx="1664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выхухоль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0_8cbb3_6ebe8bae_orig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1785926"/>
            <a:ext cx="2404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Жук-дровосек</a:t>
            </a:r>
            <a:endParaRPr lang="ru-RU" sz="2800" b="1" dirty="0"/>
          </a:p>
        </p:txBody>
      </p:sp>
      <p:pic>
        <p:nvPicPr>
          <p:cNvPr id="11" name="Рисунок 10" descr="Ka-tas-izskatas-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4048774" cy="6858000"/>
          </a:xfrm>
          <a:prstGeom prst="rect">
            <a:avLst/>
          </a:prstGeom>
        </p:spPr>
      </p:pic>
      <p:pic>
        <p:nvPicPr>
          <p:cNvPr id="12" name="Рисунок 11" descr="7876014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1902" y="0"/>
            <a:ext cx="5072098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844" y="142852"/>
            <a:ext cx="1861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Женьшень</a:t>
            </a:r>
            <a:endParaRPr lang="ru-RU" sz="2800" b="1" dirty="0"/>
          </a:p>
        </p:txBody>
      </p:sp>
      <p:pic>
        <p:nvPicPr>
          <p:cNvPr id="14" name="Рисунок 13" descr="Jungfernkranich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545633" y="0"/>
            <a:ext cx="5598367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43306" y="142852"/>
            <a:ext cx="3236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Журавль - красавка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Красная книга России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России</dc:title>
  <dc:creator>ясмк</dc:creator>
  <cp:lastModifiedBy>ясмк</cp:lastModifiedBy>
  <cp:revision>7</cp:revision>
  <dcterms:created xsi:type="dcterms:W3CDTF">2013-12-26T16:00:21Z</dcterms:created>
  <dcterms:modified xsi:type="dcterms:W3CDTF">2014-03-27T15:56:48Z</dcterms:modified>
</cp:coreProperties>
</file>