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70" r:id="rId3"/>
    <p:sldId id="277" r:id="rId4"/>
    <p:sldId id="276" r:id="rId5"/>
    <p:sldId id="272" r:id="rId6"/>
    <p:sldId id="278" r:id="rId7"/>
    <p:sldId id="273" r:id="rId8"/>
    <p:sldId id="279" r:id="rId9"/>
    <p:sldId id="275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2036-68B4-4B52-98E7-961FDD5A27B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01BC5-0921-435F-B085-3532C1151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&#1082;&#1072;&#1073;&#1080;&#1085;&#1077;&#1090;%20&#1088;&#1080;&#1090;&#1084;&#1080;&#1082;&#1080;\&#1084;&#1091;&#1079;&#1099;&#1082;&#1072;&#1083;&#1100;&#1085;&#1099;&#1077;%20&#1079;&#1072;&#1087;&#1080;&#1089;&#1080;\&#1082;&#1086;&#1083;&#1099;&#1073;&#1077;&#1083;&#1100;&#1085;&#1099;&#1077;\&#1041;&#1072;&#1102;-&#1073;&#1072;&#1102;&#1096;&#1082;&#1080;-&#1073;&#1072;&#1102;_01.mp3" TargetMode="External"/><Relationship Id="rId1" Type="http://schemas.openxmlformats.org/officeDocument/2006/relationships/audio" Target="file:///C:\&#1082;&#1072;&#1073;&#1080;&#1085;&#1077;&#1090;%20&#1088;&#1080;&#1090;&#1084;&#1080;&#1082;&#1080;\&#1084;&#1091;&#1079;&#1099;&#1082;&#1072;&#1083;&#1100;&#1085;&#1099;&#1077;%20&#1079;&#1072;&#1087;&#1080;&#1089;&#1080;\&#1082;&#1086;&#1083;&#1099;&#1073;&#1077;&#1083;&#1100;&#1085;&#1099;&#1077;\&#1041;&#1072;&#1102;-&#1073;&#1072;&#1102;-&#1073;&#1072;&#1080;&#1085;&#1100;&#1082;&#1080;,%20&#1082;&#1091;&#1087;&#1080;&#1084;%20&#1089;&#1099;&#1085;&#1091;%20&#1074;&#1072;&#1083;&#1077;&#1085;&#1082;&#1080;..._16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82;&#1072;&#1073;&#1080;&#1085;&#1077;&#1090;%20&#1088;&#1080;&#1090;&#1084;&#1080;&#1082;&#1080;\&#1084;&#1091;&#1079;&#1099;&#1082;&#1072;&#1083;&#1100;&#1085;&#1099;&#1077;%20&#1079;&#1072;&#1087;&#1080;&#1089;&#1080;\&#1082;&#1086;&#1083;&#1099;&#1073;&#1077;&#1083;&#1100;&#1085;&#1099;&#1077;\&#1041;&#1072;&#1102;-&#1073;&#1072;&#1102;&#1096;&#1082;&#1080;-&#1073;&#1072;&#1102;_01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Колыбельные, </a:t>
            </a:r>
            <a:r>
              <a:rPr lang="ru-RU" dirty="0" err="1" smtClean="0"/>
              <a:t>пестушки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прибаутки, </a:t>
            </a:r>
            <a:br>
              <a:rPr lang="ru-RU" dirty="0" smtClean="0"/>
            </a:br>
            <a:r>
              <a:rPr lang="ru-RU" dirty="0" smtClean="0"/>
              <a:t>дразнилки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Музыкальный образ Родины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10745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perspectiveFront"/>
              <a:lightRig rig="threePt" dir="t"/>
            </a:scene3d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Прибаутка</a:t>
            </a:r>
            <a:r>
              <a:rPr lang="ru-RU" sz="9600" dirty="0" smtClean="0"/>
              <a:t> – </a:t>
            </a:r>
          </a:p>
          <a:p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складная приговорка, поговорка, </a:t>
            </a:r>
          </a:p>
          <a:p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острое словцо, присказка;</a:t>
            </a:r>
          </a:p>
          <a:p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и</a:t>
            </a:r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ногда короткий, смешной рассказец, </a:t>
            </a:r>
          </a:p>
          <a:p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анекдот;</a:t>
            </a:r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иногда пустой, но забавный </a:t>
            </a:r>
          </a:p>
          <a:p>
            <a:r>
              <a:rPr lang="ru-RU" sz="4000" dirty="0" smtClean="0">
                <a:ln>
                  <a:solidFill>
                    <a:srgbClr val="FFFF00"/>
                  </a:solidFill>
                </a:ln>
              </a:rPr>
              <a:t>набор слов с тёмными намёками.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3200" b="1" dirty="0" smtClean="0"/>
              <a:t>Владимир Даль. Толковый словарь. 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0070C0"/>
                </a:solidFill>
              </a:rPr>
              <a:t>КОЛЫБЕЛЬНЫЕ</a:t>
            </a:r>
            <a:endParaRPr lang="ru-RU" sz="8800" dirty="0">
              <a:solidFill>
                <a:srgbClr val="0070C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2000" y="2286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05000" y="1447800"/>
            <a:ext cx="548579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БАЮ-БАЮ-БАИНЬКИ.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Баю-баю-баиньки</a:t>
            </a: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Купим сыну валенки.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Наденем на ноженьки,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Пустим по дороженьке.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Будет</a:t>
            </a:r>
            <a:r>
              <a:rPr kumimoji="0" lang="ru-RU" sz="440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наш сынок ходить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Новы</a:t>
            </a:r>
            <a:r>
              <a:rPr kumimoji="0" lang="ru-RU" sz="440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валенки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нос</a:t>
            </a:r>
            <a:r>
              <a:rPr kumimoji="0" lang="ru-RU" sz="440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ить.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Баю-баю-баиньки, купим сыну валенки..._16.mp3">
            <a:hlinkClick r:id="" action="ppaction://media"/>
          </p:cNvPr>
          <p:cNvPicPr>
            <a:picLocks noGrp="1" noRot="1" noChangeAspect="1"/>
          </p:cNvPicPr>
          <p:nvPr>
            <p:ph sz="quarter"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10600" y="762000"/>
            <a:ext cx="304800" cy="304800"/>
          </a:xfrm>
          <a:prstGeom prst="rect">
            <a:avLst/>
          </a:prstGeom>
        </p:spPr>
      </p:pic>
      <p:pic>
        <p:nvPicPr>
          <p:cNvPr id="18" name="Баю-баюшки-баю_01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7924800" y="182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3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353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048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9144000" cy="6771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Колыбель,</a:t>
            </a:r>
            <a:r>
              <a:rPr lang="ru-RU" sz="6000" b="1" dirty="0" smtClean="0"/>
              <a:t>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колыбелька</a:t>
            </a:r>
            <a:r>
              <a:rPr lang="ru-RU" sz="6000" b="1" dirty="0" smtClean="0"/>
              <a:t> - </a:t>
            </a:r>
            <a:r>
              <a:rPr lang="ru-RU" sz="6000" dirty="0" smtClean="0"/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600" i="1" dirty="0" smtClean="0">
                <a:ln>
                  <a:solidFill>
                    <a:srgbClr val="00B0F0"/>
                  </a:solidFill>
                </a:ln>
              </a:rPr>
              <a:t>зыбка, люлька, качалка, </a:t>
            </a:r>
            <a:r>
              <a:rPr lang="ru-RU" sz="3600" i="1" dirty="0" err="1" smtClean="0">
                <a:ln>
                  <a:solidFill>
                    <a:srgbClr val="00B0F0"/>
                  </a:solidFill>
                </a:ln>
              </a:rPr>
              <a:t>баюкалка</a:t>
            </a:r>
            <a:r>
              <a:rPr lang="ru-RU" sz="3600" i="1" dirty="0" smtClean="0">
                <a:ln>
                  <a:solidFill>
                    <a:srgbClr val="00B0F0"/>
                  </a:solidFill>
                </a:ln>
              </a:rPr>
              <a:t>, </a:t>
            </a:r>
            <a:r>
              <a:rPr lang="ru-RU" sz="3600" i="1" dirty="0" err="1" smtClean="0">
                <a:ln>
                  <a:solidFill>
                    <a:srgbClr val="00B0F0"/>
                  </a:solidFill>
                </a:ln>
              </a:rPr>
              <a:t>колыска</a:t>
            </a:r>
            <a:r>
              <a:rPr lang="ru-RU" sz="3200" i="1" dirty="0" smtClean="0">
                <a:ln>
                  <a:solidFill>
                    <a:srgbClr val="00B0F0"/>
                  </a:solidFill>
                </a:ln>
              </a:rPr>
              <a:t>;</a:t>
            </a:r>
            <a:endParaRPr lang="ru-RU" sz="3200" i="1" dirty="0" smtClean="0"/>
          </a:p>
          <a:p>
            <a:pPr algn="ctr"/>
            <a:endParaRPr lang="ru-RU" sz="800" dirty="0" smtClean="0"/>
          </a:p>
          <a:p>
            <a:pPr algn="ctr"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600" i="1" dirty="0" smtClean="0">
                <a:ln>
                  <a:solidFill>
                    <a:srgbClr val="00B050"/>
                  </a:solidFill>
                </a:ln>
              </a:rPr>
              <a:t>Родина, место рождения человека, </a:t>
            </a:r>
          </a:p>
          <a:p>
            <a:pPr algn="ctr"/>
            <a:r>
              <a:rPr lang="ru-RU" sz="3600" i="1" dirty="0" smtClean="0">
                <a:ln>
                  <a:solidFill>
                    <a:srgbClr val="00B050"/>
                  </a:solidFill>
                </a:ln>
              </a:rPr>
              <a:t>где провёл он своё младенчество</a:t>
            </a:r>
            <a:r>
              <a:rPr lang="ru-RU" sz="3600" i="1" dirty="0" smtClean="0"/>
              <a:t>;</a:t>
            </a:r>
          </a:p>
          <a:p>
            <a:pPr algn="ctr"/>
            <a:endParaRPr lang="ru-RU" sz="1200" i="1" dirty="0" smtClean="0"/>
          </a:p>
          <a:p>
            <a:pPr algn="ctr">
              <a:buFont typeface="Arial" pitchFamily="34" charset="0"/>
              <a:buChar char="•"/>
            </a:pPr>
            <a:r>
              <a:rPr lang="ru-RU" sz="3600" i="1" dirty="0" smtClean="0">
                <a:ln>
                  <a:solidFill>
                    <a:srgbClr val="C00000"/>
                  </a:solidFill>
                </a:ln>
              </a:rPr>
              <a:t> место </a:t>
            </a:r>
            <a:r>
              <a:rPr lang="ru-RU" sz="3600" i="1" dirty="0" smtClean="0">
                <a:ln>
                  <a:solidFill>
                    <a:srgbClr val="C00000"/>
                  </a:solidFill>
                </a:ln>
              </a:rPr>
              <a:t>происхождения народа, </a:t>
            </a:r>
            <a:endParaRPr lang="ru-RU" sz="3600" i="1" dirty="0" smtClean="0">
              <a:ln>
                <a:solidFill>
                  <a:srgbClr val="C00000"/>
                </a:solidFill>
              </a:ln>
            </a:endParaRPr>
          </a:p>
          <a:p>
            <a:pPr algn="ctr"/>
            <a:r>
              <a:rPr lang="ru-RU" sz="3600" i="1" dirty="0" smtClean="0">
                <a:ln>
                  <a:solidFill>
                    <a:srgbClr val="C00000"/>
                  </a:solidFill>
                </a:ln>
              </a:rPr>
              <a:t>поколения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</a:rPr>
              <a:t>, </a:t>
            </a:r>
            <a:r>
              <a:rPr lang="ru-RU" sz="3600" i="1" dirty="0" smtClean="0">
                <a:ln>
                  <a:solidFill>
                    <a:srgbClr val="C00000"/>
                  </a:solidFill>
                </a:ln>
              </a:rPr>
              <a:t>науки.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Колыбельник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колыбельница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 smtClean="0"/>
              <a:t>–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младенец, грудной ребёнок.</a:t>
            </a:r>
          </a:p>
          <a:p>
            <a:pPr algn="ctr"/>
            <a:endParaRPr lang="ru-RU" sz="3200" dirty="0" smtClean="0"/>
          </a:p>
          <a:p>
            <a:pPr algn="r"/>
            <a:endParaRPr lang="ru-RU" dirty="0" smtClean="0"/>
          </a:p>
          <a:p>
            <a:pPr algn="r"/>
            <a:r>
              <a:rPr lang="ru-RU" sz="3200" b="1" i="1" dirty="0" smtClean="0"/>
              <a:t>Владимир Даль. </a:t>
            </a:r>
            <a:r>
              <a:rPr lang="ru-RU" sz="3200" b="1" dirty="0" smtClean="0"/>
              <a:t>Толковый словарь.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609600"/>
            <a:ext cx="723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00B0F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СПИ-КА, ВАНЯ.</a:t>
            </a:r>
            <a:endParaRPr lang="ru-RU" sz="60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Спи-ка</a:t>
            </a: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, Ваня,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бай-ба-ю</a:t>
            </a: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Калатушек</a:t>
            </a: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надаю.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err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Калатушек</a:t>
            </a: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ровно пять,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Будешь ночью крепко спать.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Баю-баюшки-баю_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696200" y="914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48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ПЕСТУШКИ</a:t>
            </a:r>
            <a:endParaRPr lang="ru-RU" sz="9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3000" y="1828800"/>
            <a:ext cx="74871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dirty="0" smtClean="0"/>
              <a:t>ВАСЕНЬКА-ВАСИЛЁК.</a:t>
            </a:r>
            <a:endParaRPr lang="ru-RU" sz="4800" b="1" i="1" dirty="0" smtClean="0"/>
          </a:p>
          <a:p>
            <a:pPr algn="ctr"/>
            <a:r>
              <a:rPr lang="ru-RU" sz="1200" b="1" dirty="0" smtClean="0"/>
              <a:t> </a:t>
            </a:r>
            <a:endParaRPr lang="ru-RU" sz="1200" b="1" i="1" dirty="0" smtClean="0"/>
          </a:p>
          <a:p>
            <a:pPr algn="ctr"/>
            <a:r>
              <a:rPr lang="ru-RU" sz="4800" dirty="0" smtClean="0"/>
              <a:t>Васенька – Василёк,</a:t>
            </a:r>
            <a:endParaRPr lang="ru-RU" sz="4800" b="1" i="1" dirty="0" smtClean="0"/>
          </a:p>
          <a:p>
            <a:pPr algn="ctr"/>
            <a:r>
              <a:rPr lang="ru-RU" sz="4800" dirty="0" smtClean="0"/>
              <a:t>В головку добрый  </a:t>
            </a:r>
            <a:r>
              <a:rPr lang="ru-RU" sz="4800" dirty="0" err="1" smtClean="0"/>
              <a:t>разумок</a:t>
            </a:r>
            <a:r>
              <a:rPr lang="ru-RU" sz="4800" dirty="0" smtClean="0"/>
              <a:t>,</a:t>
            </a:r>
            <a:endParaRPr lang="ru-RU" sz="4800" b="1" i="1" dirty="0" smtClean="0"/>
          </a:p>
          <a:p>
            <a:pPr algn="ctr"/>
            <a:r>
              <a:rPr lang="ru-RU" sz="4800" dirty="0" smtClean="0"/>
              <a:t>А в роток </a:t>
            </a:r>
            <a:r>
              <a:rPr lang="ru-RU" sz="4800" dirty="0" err="1" smtClean="0"/>
              <a:t>говорунок</a:t>
            </a:r>
            <a:r>
              <a:rPr lang="ru-RU" sz="4800" dirty="0" smtClean="0"/>
              <a:t>,</a:t>
            </a:r>
            <a:endParaRPr lang="ru-RU" sz="4800" b="1" i="1" dirty="0" smtClean="0"/>
          </a:p>
          <a:p>
            <a:pPr algn="ctr"/>
            <a:r>
              <a:rPr lang="ru-RU" sz="4800" dirty="0" smtClean="0"/>
              <a:t>А в ножки – </a:t>
            </a:r>
            <a:r>
              <a:rPr lang="ru-RU" sz="4800" dirty="0" err="1" smtClean="0"/>
              <a:t>ходунушки</a:t>
            </a:r>
            <a:r>
              <a:rPr lang="ru-RU" sz="4800" dirty="0" smtClean="0"/>
              <a:t>,</a:t>
            </a:r>
            <a:endParaRPr lang="ru-RU" sz="4800" b="1" i="1" dirty="0" smtClean="0"/>
          </a:p>
          <a:p>
            <a:pPr algn="ctr"/>
            <a:r>
              <a:rPr lang="ru-RU" sz="4800" dirty="0" smtClean="0"/>
              <a:t>А в ручки – </a:t>
            </a:r>
            <a:r>
              <a:rPr lang="ru-RU" sz="4800" dirty="0" err="1" smtClean="0"/>
              <a:t>хватунушки</a:t>
            </a:r>
            <a:r>
              <a:rPr lang="ru-RU" sz="4800" dirty="0" smtClean="0"/>
              <a:t>.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"/>
            <a:ext cx="9144000" cy="68326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Пестушка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9600" dirty="0" smtClean="0"/>
              <a:t>- </a:t>
            </a:r>
          </a:p>
          <a:p>
            <a:pPr algn="ctr"/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потешка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или игрушка</a:t>
            </a:r>
            <a:r>
              <a:rPr lang="ru-RU" sz="6000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Пестовать</a:t>
            </a:r>
            <a:r>
              <a:rPr lang="ru-RU" sz="7200" dirty="0" smtClean="0"/>
              <a:t> – </a:t>
            </a:r>
          </a:p>
          <a:p>
            <a:pPr algn="ctr"/>
            <a:r>
              <a:rPr lang="ru-RU" sz="4800" dirty="0" err="1" smtClean="0"/>
              <a:t>няньчить</a:t>
            </a:r>
            <a:r>
              <a:rPr lang="ru-RU" sz="4800" dirty="0" smtClean="0"/>
              <a:t>, носить, </a:t>
            </a:r>
          </a:p>
          <a:p>
            <a:pPr algn="ctr"/>
            <a:r>
              <a:rPr lang="ru-RU" sz="4800" dirty="0" smtClean="0"/>
              <a:t>вынашивать на руках ребёнка, </a:t>
            </a:r>
          </a:p>
          <a:p>
            <a:pPr algn="ctr"/>
            <a:r>
              <a:rPr lang="ru-RU" sz="4800" dirty="0" smtClean="0"/>
              <a:t>воспитывать, растить, </a:t>
            </a:r>
          </a:p>
          <a:p>
            <a:pPr algn="ctr"/>
            <a:r>
              <a:rPr lang="ru-RU" sz="4800" dirty="0" smtClean="0"/>
              <a:t>холить, ходить за ним.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ДРАЗНИЛКИ</a:t>
            </a:r>
            <a:endParaRPr lang="ru-RU" sz="9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0" y="1752600"/>
            <a:ext cx="674094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ПРО ВАНЮ.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Ваня едет на быке,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Балалаечка в руке.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Балалаечка упала,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Быку ноженьку сломала.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524000" cy="60016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ДРАЗНИТЬ – </a:t>
            </a:r>
          </a:p>
          <a:p>
            <a:pPr algn="ctr"/>
            <a:r>
              <a:rPr lang="ru-RU" sz="7200" dirty="0" smtClean="0"/>
              <a:t>умышленно сердить </a:t>
            </a:r>
          </a:p>
          <a:p>
            <a:pPr algn="ctr"/>
            <a:r>
              <a:rPr lang="ru-RU" sz="7200" dirty="0" smtClean="0"/>
              <a:t>насмешками, </a:t>
            </a:r>
          </a:p>
          <a:p>
            <a:pPr algn="ctr"/>
            <a:r>
              <a:rPr lang="ru-RU" sz="7200" dirty="0" err="1" smtClean="0"/>
              <a:t>перекором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ПРИБАУТКИ</a:t>
            </a:r>
            <a:endParaRPr lang="ru-RU" sz="96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71600" y="1905000"/>
            <a:ext cx="652294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ЕХАЛ ТИТ НА ДРОЖКАХ.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Ехал Тит на дрожках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По ровненькой дорожке.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По кочкам, по кочкам, да бух!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274</TotalTime>
  <Words>224</Words>
  <PresentationFormat>Экран (4:3)</PresentationFormat>
  <Paragraphs>76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Колыбельные, пестушки,  прибаутки,  дразнилки</vt:lpstr>
      <vt:lpstr>КОЛЫБЕЛЬНЫЕ</vt:lpstr>
      <vt:lpstr>Слайд 3</vt:lpstr>
      <vt:lpstr>Слайд 4</vt:lpstr>
      <vt:lpstr>ПЕСТУШКИ</vt:lpstr>
      <vt:lpstr>Слайд 6</vt:lpstr>
      <vt:lpstr>ДРАЗНИЛКИ</vt:lpstr>
      <vt:lpstr>Слайд 8</vt:lpstr>
      <vt:lpstr>ПРИБАУТКИ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Математика</cp:lastModifiedBy>
  <cp:revision>66</cp:revision>
  <dcterms:modified xsi:type="dcterms:W3CDTF">2012-09-23T19:43:04Z</dcterms:modified>
</cp:coreProperties>
</file>