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0" r:id="rId2"/>
    <p:sldId id="277" r:id="rId3"/>
    <p:sldId id="272" r:id="rId4"/>
    <p:sldId id="273" r:id="rId5"/>
    <p:sldId id="267" r:id="rId6"/>
    <p:sldId id="257" r:id="rId7"/>
    <p:sldId id="279" r:id="rId8"/>
    <p:sldId id="258" r:id="rId9"/>
    <p:sldId id="274" r:id="rId10"/>
    <p:sldId id="281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/>
          <p:nvPr/>
        </p:nvGrpSpPr>
        <p:grpSpPr>
          <a:xfrm>
            <a:off x="685800" y="1143000"/>
            <a:ext cx="7772400" cy="4572000"/>
            <a:chOff x="1371600" y="1143000"/>
            <a:chExt cx="7772400" cy="5715000"/>
          </a:xfrm>
          <a:effectLst>
            <a:reflection blurRad="6350" stA="50000" endA="300" endPos="15500" dist="50800" dir="5400000" sy="-100000" algn="bl" rotWithShape="0"/>
          </a:effectLst>
        </p:grpSpPr>
        <p:sp>
          <p:nvSpPr>
            <p:cNvPr id="5" name="Rectangle 7"/>
            <p:cNvSpPr/>
            <p:nvPr/>
          </p:nvSpPr>
          <p:spPr>
            <a:xfrm>
              <a:off x="1371600" y="1143000"/>
              <a:ext cx="7772400" cy="5715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6" name="Rectangle 8"/>
            <p:cNvSpPr/>
            <p:nvPr/>
          </p:nvSpPr>
          <p:spPr>
            <a:xfrm>
              <a:off x="1600200" y="1371600"/>
              <a:ext cx="7315200" cy="5486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7" name="Rectangle 9"/>
            <p:cNvSpPr/>
            <p:nvPr/>
          </p:nvSpPr>
          <p:spPr>
            <a:xfrm>
              <a:off x="1828800" y="1600200"/>
              <a:ext cx="6858000" cy="5257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</p:grpSp>
      <p:cxnSp>
        <p:nvCxnSpPr>
          <p:cNvPr id="8" name="Straight Connector 10"/>
          <p:cNvCxnSpPr/>
          <p:nvPr/>
        </p:nvCxnSpPr>
        <p:spPr>
          <a:xfrm rot="10800000">
            <a:off x="2286000" y="3794763"/>
            <a:ext cx="4572000" cy="1588"/>
          </a:xfrm>
          <a:prstGeom prst="line">
            <a:avLst/>
          </a:prstGeom>
          <a:ln w="28575">
            <a:gradFill>
              <a:gsLst>
                <a:gs pos="0">
                  <a:srgbClr val="BEBFBF"/>
                </a:gs>
                <a:gs pos="100000">
                  <a:srgbClr val="F1F1F1"/>
                </a:gs>
              </a:gsLst>
              <a:lin ang="5400000" scaled="0"/>
            </a:gra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676401"/>
            <a:ext cx="6400800" cy="1924050"/>
          </a:xfr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800" kern="12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>
                    <a:srgbClr val="F1F1F1"/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9737"/>
            <a:ext cx="6400800" cy="1522862"/>
          </a:xfrm>
        </p:spPr>
        <p:txBody>
          <a:bodyPr/>
          <a:lstStyle>
            <a:lvl1pPr marL="0" indent="0" algn="ctr" defTabSz="914400" rtl="0" eaLnBrk="1" latinLnBrk="0" hangingPunct="1">
              <a:spcBef>
                <a:spcPts val="1500"/>
              </a:spcBef>
              <a:buClr>
                <a:schemeClr val="bg1">
                  <a:lumMod val="65000"/>
                </a:schemeClr>
              </a:buClr>
              <a:buSzPct val="80000"/>
              <a:buFont typeface="Wingdings 2" pitchFamily="18" charset="2"/>
              <a:buNone/>
              <a:defRPr sz="2000" b="0" kern="12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5867400" y="6573838"/>
            <a:ext cx="21336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3000" y="6573838"/>
            <a:ext cx="28956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F3B11-2CF6-4912-A631-F5DF0136DA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4500771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BC745-6211-4A27-98B9-05D74E0BD6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413132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1143000"/>
            <a:ext cx="7772400" cy="5715000"/>
            <a:chOff x="1371600" y="1143000"/>
            <a:chExt cx="7772400" cy="5715000"/>
          </a:xfrm>
        </p:grpSpPr>
        <p:sp>
          <p:nvSpPr>
            <p:cNvPr id="5" name="Rectangle 7"/>
            <p:cNvSpPr/>
            <p:nvPr/>
          </p:nvSpPr>
          <p:spPr>
            <a:xfrm>
              <a:off x="1371600" y="1143000"/>
              <a:ext cx="7772400" cy="5715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6" name="Rectangle 8"/>
            <p:cNvSpPr/>
            <p:nvPr/>
          </p:nvSpPr>
          <p:spPr>
            <a:xfrm>
              <a:off x="1600200" y="1371600"/>
              <a:ext cx="7315200" cy="5486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7" name="Rectangle 9"/>
            <p:cNvSpPr/>
            <p:nvPr/>
          </p:nvSpPr>
          <p:spPr>
            <a:xfrm>
              <a:off x="1828800" y="1600200"/>
              <a:ext cx="6858000" cy="5257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</p:grpSp>
      <p:sp>
        <p:nvSpPr>
          <p:cNvPr id="8" name="Rectangle 10"/>
          <p:cNvSpPr/>
          <p:nvPr/>
        </p:nvSpPr>
        <p:spPr>
          <a:xfrm flipV="1">
            <a:off x="8366125" y="0"/>
            <a:ext cx="777875" cy="6858000"/>
          </a:xfrm>
          <a:prstGeom prst="rect">
            <a:avLst/>
          </a:prstGeom>
          <a:gradFill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cxnSp>
        <p:nvCxnSpPr>
          <p:cNvPr id="9" name="Straight Connector 11"/>
          <p:cNvCxnSpPr/>
          <p:nvPr/>
        </p:nvCxnSpPr>
        <p:spPr>
          <a:xfrm rot="5400000">
            <a:off x="4940146" y="3428206"/>
            <a:ext cx="6858000" cy="1588"/>
          </a:xfrm>
          <a:prstGeom prst="line">
            <a:avLst/>
          </a:prstGeom>
          <a:ln w="57150">
            <a:gradFill>
              <a:gsLst>
                <a:gs pos="0">
                  <a:srgbClr val="BEBFBF"/>
                </a:gs>
                <a:gs pos="100000">
                  <a:srgbClr val="F1F1F1"/>
                </a:gs>
              </a:gsLst>
              <a:lin ang="5400000" scaled="0"/>
            </a:gra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828801"/>
            <a:ext cx="6553200" cy="454470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409296" y="152400"/>
            <a:ext cx="734704" cy="5851525"/>
          </a:xfrm>
        </p:spPr>
        <p:txBody>
          <a:bodyPr vert="eaVert" anchor="t"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5181600" y="6573838"/>
            <a:ext cx="21336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73838"/>
            <a:ext cx="28956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DAFE9-E8F1-4BE7-9C8E-3AF04B1532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951506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E2A8B-1FFE-407E-A61E-7A8C99EE16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00129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0" y="1143000"/>
            <a:ext cx="7772400" cy="2743200"/>
            <a:chOff x="0" y="1143000"/>
            <a:chExt cx="7772400" cy="2743200"/>
          </a:xfrm>
        </p:grpSpPr>
        <p:sp>
          <p:nvSpPr>
            <p:cNvPr id="5" name="Rectangle 8"/>
            <p:cNvSpPr/>
            <p:nvPr/>
          </p:nvSpPr>
          <p:spPr>
            <a:xfrm>
              <a:off x="0" y="1143000"/>
              <a:ext cx="7772400" cy="27432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6" name="Rectangle 9"/>
            <p:cNvSpPr/>
            <p:nvPr/>
          </p:nvSpPr>
          <p:spPr>
            <a:xfrm>
              <a:off x="0" y="1371600"/>
              <a:ext cx="7543800" cy="2286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7" name="Rectangle 10"/>
            <p:cNvSpPr/>
            <p:nvPr/>
          </p:nvSpPr>
          <p:spPr>
            <a:xfrm>
              <a:off x="0" y="1600200"/>
              <a:ext cx="7315200" cy="1828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600200"/>
            <a:ext cx="6858000" cy="114300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 cap="none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>
                    <a:srgbClr val="F1F1F1"/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756848"/>
            <a:ext cx="6858000" cy="640080"/>
          </a:xfrm>
        </p:spPr>
        <p:txBody>
          <a:bodyPr anchor="t" anchorCtr="0"/>
          <a:lstStyle>
            <a:lvl1pPr marL="0" indent="0">
              <a:buNone/>
              <a:defRPr sz="1600" b="0" kern="12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0" y="6573838"/>
            <a:ext cx="21336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573838"/>
            <a:ext cx="28956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0B86E-8FD5-4C73-903C-DDF8183D11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431935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57400" y="1828800"/>
            <a:ext cx="3108960" cy="454470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536" y="1828800"/>
            <a:ext cx="3108960" cy="454470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4C0EC-8CDF-4D4A-809C-044D0DA556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Date Placeholder 1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20753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/>
          <p:nvPr/>
        </p:nvCxnSpPr>
        <p:spPr>
          <a:xfrm rot="10800000">
            <a:off x="2071048" y="2548267"/>
            <a:ext cx="6400800" cy="1588"/>
          </a:xfrm>
          <a:prstGeom prst="line">
            <a:avLst/>
          </a:prstGeom>
          <a:ln w="28575">
            <a:gradFill>
              <a:gsLst>
                <a:gs pos="0">
                  <a:srgbClr val="BEBFBF"/>
                </a:gs>
                <a:gs pos="100000">
                  <a:srgbClr val="F1F1F1"/>
                </a:gs>
              </a:gsLst>
              <a:lin ang="5400000" scaled="0"/>
            </a:gra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46288" y="1825934"/>
            <a:ext cx="3108960" cy="639762"/>
          </a:xfrm>
        </p:spPr>
        <p:txBody>
          <a:bodyPr anchor="b"/>
          <a:lstStyle>
            <a:lvl1pPr marL="0" indent="0" algn="ctr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46288" y="2667000"/>
            <a:ext cx="3108960" cy="3720152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92103" y="1825934"/>
            <a:ext cx="3108960" cy="639762"/>
          </a:xfrm>
        </p:spPr>
        <p:txBody>
          <a:bodyPr anchor="b"/>
          <a:lstStyle>
            <a:lvl1pPr marL="0" indent="0" algn="ctr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92103" y="2667000"/>
            <a:ext cx="3108960" cy="3720152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32B55-B0BD-4F88-8D3B-314E302ECE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44310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C32F7-79EA-4CDB-900D-8155315467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Date Placeholder 1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8111889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/>
          <p:nvPr/>
        </p:nvGrpSpPr>
        <p:grpSpPr>
          <a:xfrm>
            <a:off x="0" y="0"/>
            <a:ext cx="9144000" cy="6400800"/>
            <a:chOff x="0" y="457200"/>
            <a:chExt cx="9144000" cy="6400800"/>
          </a:xfrm>
          <a:effectLst>
            <a:reflection blurRad="6350" stA="50000" endA="300" endPos="6000" dist="50800" dir="5400000" sy="-100000" algn="bl" rotWithShape="0"/>
          </a:effectLst>
        </p:grpSpPr>
        <p:sp>
          <p:nvSpPr>
            <p:cNvPr id="3" name="Rectangle 10"/>
            <p:cNvSpPr/>
            <p:nvPr/>
          </p:nvSpPr>
          <p:spPr>
            <a:xfrm>
              <a:off x="0" y="457200"/>
              <a:ext cx="9144000" cy="6400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4" name="Rectangle 9"/>
            <p:cNvSpPr/>
            <p:nvPr/>
          </p:nvSpPr>
          <p:spPr>
            <a:xfrm>
              <a:off x="228600" y="685800"/>
              <a:ext cx="8686800" cy="61722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5" name="Rectangle 8"/>
            <p:cNvSpPr/>
            <p:nvPr/>
          </p:nvSpPr>
          <p:spPr>
            <a:xfrm>
              <a:off x="457200" y="914400"/>
              <a:ext cx="8229600" cy="5943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6" name="Rectangle 5"/>
            <p:cNvSpPr/>
            <p:nvPr/>
          </p:nvSpPr>
          <p:spPr>
            <a:xfrm>
              <a:off x="685800" y="1143000"/>
              <a:ext cx="7772400" cy="5715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914400" y="1371600"/>
              <a:ext cx="7315200" cy="5486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1143000" y="1600200"/>
              <a:ext cx="6858000" cy="5257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5867400" y="6573838"/>
            <a:ext cx="21336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43000" y="6573838"/>
            <a:ext cx="28956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454A6-5321-4D6D-B7AD-72A32FDA6E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493307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"/>
          <p:cNvGrpSpPr/>
          <p:nvPr/>
        </p:nvGrpSpPr>
        <p:grpSpPr>
          <a:xfrm>
            <a:off x="1371600" y="1143000"/>
            <a:ext cx="7772400" cy="5257800"/>
            <a:chOff x="1371600" y="1143000"/>
            <a:chExt cx="7772400" cy="5715000"/>
          </a:xfrm>
          <a:effectLst>
            <a:reflection blurRad="6350" stA="50000" endA="300" endPos="6000" dist="50800" dir="5400000" sy="-100000" algn="bl" rotWithShape="0"/>
          </a:effectLst>
        </p:grpSpPr>
        <p:sp>
          <p:nvSpPr>
            <p:cNvPr id="6" name="Rectangle 8"/>
            <p:cNvSpPr/>
            <p:nvPr/>
          </p:nvSpPr>
          <p:spPr>
            <a:xfrm>
              <a:off x="1371600" y="1143000"/>
              <a:ext cx="7772400" cy="5715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7" name="Rectangle 9"/>
            <p:cNvSpPr/>
            <p:nvPr/>
          </p:nvSpPr>
          <p:spPr>
            <a:xfrm>
              <a:off x="1600200" y="1371600"/>
              <a:ext cx="7315200" cy="5486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8" name="Rectangle 10"/>
            <p:cNvSpPr/>
            <p:nvPr/>
          </p:nvSpPr>
          <p:spPr>
            <a:xfrm>
              <a:off x="1828800" y="1600200"/>
              <a:ext cx="6858000" cy="5257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</p:grpSp>
      <p:sp>
        <p:nvSpPr>
          <p:cNvPr id="9" name="Rectangle 12"/>
          <p:cNvSpPr/>
          <p:nvPr/>
        </p:nvSpPr>
        <p:spPr>
          <a:xfrm rot="5400000">
            <a:off x="3268662" y="-3268662"/>
            <a:ext cx="777875" cy="7315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cxnSp>
        <p:nvCxnSpPr>
          <p:cNvPr id="10" name="Straight Connector 13"/>
          <p:cNvCxnSpPr/>
          <p:nvPr/>
        </p:nvCxnSpPr>
        <p:spPr>
          <a:xfrm rot="10800000">
            <a:off x="1" y="789296"/>
            <a:ext cx="7315200" cy="1588"/>
          </a:xfrm>
          <a:prstGeom prst="line">
            <a:avLst/>
          </a:prstGeom>
          <a:ln w="57150">
            <a:gradFill>
              <a:gsLst>
                <a:gs pos="0">
                  <a:srgbClr val="BEBFBF"/>
                </a:gs>
                <a:gs pos="100000">
                  <a:srgbClr val="F1F1F1"/>
                </a:gs>
              </a:gsLst>
              <a:lin ang="5400000" scaled="0"/>
            </a:gra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828800"/>
            <a:ext cx="4926013" cy="4343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2133600"/>
            <a:ext cx="1371600" cy="38862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94678"/>
            <a:ext cx="7315200" cy="778778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114300">
                    <a:srgbClr val="F1F1F1"/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A099E-1484-4763-849F-3EBED76E46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00685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7"/>
          <p:cNvSpPr/>
          <p:nvPr/>
        </p:nvSpPr>
        <p:spPr>
          <a:xfrm rot="5400000">
            <a:off x="3268662" y="-3268662"/>
            <a:ext cx="777875" cy="7315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cxnSp>
        <p:nvCxnSpPr>
          <p:cNvPr id="6" name="Straight Connector 18"/>
          <p:cNvCxnSpPr/>
          <p:nvPr/>
        </p:nvCxnSpPr>
        <p:spPr>
          <a:xfrm rot="10800000">
            <a:off x="0" y="789296"/>
            <a:ext cx="7315200" cy="1588"/>
          </a:xfrm>
          <a:prstGeom prst="line">
            <a:avLst/>
          </a:prstGeom>
          <a:ln w="57150">
            <a:gradFill>
              <a:gsLst>
                <a:gs pos="0">
                  <a:srgbClr val="BEBFBF"/>
                </a:gs>
                <a:gs pos="100000">
                  <a:srgbClr val="F1F1F1"/>
                </a:gs>
              </a:gsLst>
              <a:lin ang="5400000" scaled="0"/>
            </a:gra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13"/>
          <p:cNvGrpSpPr/>
          <p:nvPr/>
        </p:nvGrpSpPr>
        <p:grpSpPr>
          <a:xfrm>
            <a:off x="1371600" y="1143000"/>
            <a:ext cx="7772400" cy="5257800"/>
            <a:chOff x="1371600" y="1143000"/>
            <a:chExt cx="7772400" cy="5715000"/>
          </a:xfrm>
          <a:effectLst>
            <a:reflection blurRad="6350" stA="50000" endA="300" endPos="6000" dist="50800" dir="5400000" sy="-100000" algn="bl" rotWithShape="0"/>
          </a:effectLst>
        </p:grpSpPr>
        <p:sp>
          <p:nvSpPr>
            <p:cNvPr id="8" name="Rectangle 14"/>
            <p:cNvSpPr/>
            <p:nvPr/>
          </p:nvSpPr>
          <p:spPr>
            <a:xfrm>
              <a:off x="1371600" y="1143000"/>
              <a:ext cx="7772400" cy="5715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9" name="Rectangle 15"/>
            <p:cNvSpPr/>
            <p:nvPr/>
          </p:nvSpPr>
          <p:spPr>
            <a:xfrm>
              <a:off x="1600200" y="1371600"/>
              <a:ext cx="7315200" cy="5486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10" name="Rectangle 16"/>
            <p:cNvSpPr/>
            <p:nvPr/>
          </p:nvSpPr>
          <p:spPr>
            <a:xfrm>
              <a:off x="1828800" y="1600200"/>
              <a:ext cx="6858000" cy="5257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1440"/>
            <a:ext cx="7315200" cy="77724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114300">
                    <a:srgbClr val="F1F1F1"/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75304" y="1828800"/>
            <a:ext cx="4928616" cy="4562856"/>
          </a:xfrm>
          <a:effectLst>
            <a:reflection blurRad="6350" stA="50000" endA="300" endPos="6000" dist="50800" dir="5400000" sy="-100000" algn="bl" rotWithShape="0"/>
            <a:softEdge rad="31750"/>
          </a:effectLst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2130552"/>
            <a:ext cx="1371600" cy="3886200"/>
          </a:xfrm>
        </p:spPr>
        <p:txBody>
          <a:bodyPr>
            <a:sp3d extrusionH="57150" prstMaterial="metal">
              <a:bevelT w="25400" h="12700" prst="softRound"/>
            </a:sp3d>
          </a:bodyPr>
          <a:lstStyle>
            <a:lvl1pPr marL="0" indent="0">
              <a:buNone/>
              <a:defRPr sz="1400" b="0" kern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FB998-E22A-4951-862D-4577CF9CC4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656908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4"/>
          <p:cNvGrpSpPr>
            <a:grpSpLocks/>
          </p:cNvGrpSpPr>
          <p:nvPr/>
        </p:nvGrpSpPr>
        <p:grpSpPr bwMode="auto">
          <a:xfrm>
            <a:off x="1371600" y="1143000"/>
            <a:ext cx="7772400" cy="5715000"/>
            <a:chOff x="1371600" y="1143000"/>
            <a:chExt cx="7772400" cy="5715000"/>
          </a:xfrm>
        </p:grpSpPr>
        <p:sp>
          <p:nvSpPr>
            <p:cNvPr id="11" name="Rectangle 10"/>
            <p:cNvSpPr/>
            <p:nvPr/>
          </p:nvSpPr>
          <p:spPr>
            <a:xfrm>
              <a:off x="1371600" y="1143000"/>
              <a:ext cx="7772400" cy="5715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600200" y="1371600"/>
              <a:ext cx="7315200" cy="5486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828800" y="1600200"/>
              <a:ext cx="6858000" cy="5257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</p:grpSp>
      <p:sp>
        <p:nvSpPr>
          <p:cNvPr id="10" name="Rectangle 9"/>
          <p:cNvSpPr/>
          <p:nvPr/>
        </p:nvSpPr>
        <p:spPr>
          <a:xfrm>
            <a:off x="0" y="0"/>
            <a:ext cx="777875" cy="6858000"/>
          </a:xfrm>
          <a:prstGeom prst="rect">
            <a:avLst/>
          </a:prstGeom>
          <a:gradFill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1828800"/>
            <a:ext cx="6400800" cy="45450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  <a:scene3d>
              <a:camera prst="orthographicFront"/>
              <a:lightRig rig="balanced" dir="t">
                <a:rot lat="0" lon="0" rev="4200000"/>
              </a:lightRig>
            </a:scene3d>
            <a:sp3d extrusionH="31750" prstMaterial="metal">
              <a:bevelT w="25400" h="12700" prst="softRound"/>
            </a:sp3d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78875" y="6573838"/>
            <a:ext cx="365125" cy="274637"/>
          </a:xfrm>
          <a:prstGeom prst="rect">
            <a:avLst/>
          </a:prstGeom>
        </p:spPr>
        <p:txBody>
          <a:bodyPr vert="horz" lIns="45720" tIns="45720" rIns="4572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28991C8-E6EA-435D-8194-B79F6A9008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2667000" y="3429000"/>
            <a:ext cx="6858000" cy="1588"/>
          </a:xfrm>
          <a:prstGeom prst="line">
            <a:avLst/>
          </a:prstGeom>
          <a:ln w="57150">
            <a:gradFill>
              <a:gsLst>
                <a:gs pos="0">
                  <a:srgbClr val="BEBFBF"/>
                </a:gs>
                <a:gs pos="100000">
                  <a:srgbClr val="F1F1F1"/>
                </a:gs>
              </a:gsLst>
              <a:lin ang="5400000" scaled="0"/>
            </a:gra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2"/>
          </p:nvPr>
        </p:nvSpPr>
        <p:spPr>
          <a:xfrm>
            <a:off x="6553200" y="6573838"/>
            <a:ext cx="2133600" cy="274637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1828800" y="6573838"/>
            <a:ext cx="2895600" cy="274637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16200000">
            <a:off x="-2659856" y="3005931"/>
            <a:ext cx="6248400" cy="84613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9" r:id="rId2"/>
    <p:sldLayoutId id="2147483744" r:id="rId3"/>
    <p:sldLayoutId id="2147483740" r:id="rId4"/>
    <p:sldLayoutId id="2147483745" r:id="rId5"/>
    <p:sldLayoutId id="2147483741" r:id="rId6"/>
    <p:sldLayoutId id="2147483746" r:id="rId7"/>
    <p:sldLayoutId id="2147483747" r:id="rId8"/>
    <p:sldLayoutId id="2147483748" r:id="rId9"/>
    <p:sldLayoutId id="2147483742" r:id="rId10"/>
    <p:sldLayoutId id="2147483749" r:id="rId11"/>
  </p:sldLayoutIdLst>
  <p:transition spd="slow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404040"/>
          </a:solidFill>
          <a:effectLst>
            <a:innerShdw blurRad="63500">
              <a:srgbClr val="F1F1F1"/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404040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404040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404040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404040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404040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404040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404040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404040"/>
          </a:solidFill>
          <a:latin typeface="Cambria" pitchFamily="18" charset="0"/>
        </a:defRPr>
      </a:lvl9pPr>
    </p:titleStyle>
    <p:bodyStyle>
      <a:lvl1pPr marL="342900" indent="-342900" algn="l" rtl="0" eaLnBrk="0" fontAlgn="base" hangingPunct="0">
        <a:spcBef>
          <a:spcPts val="1500"/>
        </a:spcBef>
        <a:spcAft>
          <a:spcPct val="0"/>
        </a:spcAft>
        <a:buClr>
          <a:srgbClr val="7F7F7F"/>
        </a:buClr>
        <a:buSzPct val="80000"/>
        <a:buFont typeface="Wingdings 2" pitchFamily="18" charset="2"/>
        <a:buChar char=""/>
        <a:defRPr sz="2000" kern="1200">
          <a:solidFill>
            <a:srgbClr val="595959"/>
          </a:solidFill>
          <a:latin typeface="+mn-lt"/>
          <a:ea typeface="+mn-ea"/>
          <a:cs typeface="+mn-cs"/>
        </a:defRPr>
      </a:lvl1pPr>
      <a:lvl2pPr marL="682625" indent="-341313" algn="l" rtl="0" eaLnBrk="0" fontAlgn="base" hangingPunct="0">
        <a:spcBef>
          <a:spcPts val="1500"/>
        </a:spcBef>
        <a:spcAft>
          <a:spcPct val="0"/>
        </a:spcAft>
        <a:buClr>
          <a:srgbClr val="7F7F7F"/>
        </a:buClr>
        <a:buSzPct val="80000"/>
        <a:buFont typeface="Wingdings 2" pitchFamily="18" charset="2"/>
        <a:buChar char=""/>
        <a:defRPr kern="1200">
          <a:solidFill>
            <a:srgbClr val="595959"/>
          </a:solidFill>
          <a:latin typeface="+mn-lt"/>
          <a:ea typeface="+mn-ea"/>
          <a:cs typeface="+mn-cs"/>
        </a:defRPr>
      </a:lvl2pPr>
      <a:lvl3pPr marL="1023938" indent="-341313" algn="l" rtl="0" eaLnBrk="0" fontAlgn="base" hangingPunct="0">
        <a:spcBef>
          <a:spcPts val="1500"/>
        </a:spcBef>
        <a:spcAft>
          <a:spcPct val="0"/>
        </a:spcAft>
        <a:buClr>
          <a:srgbClr val="7F7F7F"/>
        </a:buClr>
        <a:buSzPct val="80000"/>
        <a:buFont typeface="Wingdings 2" pitchFamily="18" charset="2"/>
        <a:buChar char=""/>
        <a:defRPr kern="1200">
          <a:solidFill>
            <a:srgbClr val="595959"/>
          </a:solidFill>
          <a:latin typeface="+mn-lt"/>
          <a:ea typeface="+mn-ea"/>
          <a:cs typeface="+mn-cs"/>
        </a:defRPr>
      </a:lvl3pPr>
      <a:lvl4pPr marL="1377950" indent="-354013" algn="l" rtl="0" eaLnBrk="0" fontAlgn="base" hangingPunct="0">
        <a:spcBef>
          <a:spcPts val="1500"/>
        </a:spcBef>
        <a:spcAft>
          <a:spcPct val="0"/>
        </a:spcAft>
        <a:buClr>
          <a:srgbClr val="7F7F7F"/>
        </a:buClr>
        <a:buSzPct val="80000"/>
        <a:buFont typeface="Wingdings 2" pitchFamily="18" charset="2"/>
        <a:buChar char=""/>
        <a:defRPr kern="1200">
          <a:solidFill>
            <a:srgbClr val="595959"/>
          </a:solidFill>
          <a:latin typeface="+mn-lt"/>
          <a:ea typeface="+mn-ea"/>
          <a:cs typeface="+mn-cs"/>
        </a:defRPr>
      </a:lvl4pPr>
      <a:lvl5pPr marL="1719263" indent="-341313" algn="l" rtl="0" eaLnBrk="0" fontAlgn="base" hangingPunct="0">
        <a:spcBef>
          <a:spcPts val="1500"/>
        </a:spcBef>
        <a:spcAft>
          <a:spcPct val="0"/>
        </a:spcAft>
        <a:buClr>
          <a:srgbClr val="7F7F7F"/>
        </a:buClr>
        <a:buSzPct val="80000"/>
        <a:buFont typeface="Wingdings 2" pitchFamily="18" charset="2"/>
        <a:buChar char=""/>
        <a:defRPr kern="1200">
          <a:solidFill>
            <a:srgbClr val="59595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usbass.ru/vedern-foto-oper.html" TargetMode="External"/><Relationship Id="rId3" Type="http://schemas.openxmlformats.org/officeDocument/2006/relationships/hyperlink" Target="http://fotki.yandex.ru/users/minaew-vasilij/view/494320/?page=0" TargetMode="External"/><Relationship Id="rId7" Type="http://schemas.openxmlformats.org/officeDocument/2006/relationships/hyperlink" Target="http://en.wikipedia.org/wiki/Ivan_Susanin" TargetMode="External"/><Relationship Id="rId2" Type="http://schemas.openxmlformats.org/officeDocument/2006/relationships/hyperlink" Target="http://www.pravmir.ru/aleksandr-nevskij-myslitel-filosof-strateg-svyatoj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narodna.pravda.com.ua/rus/history/4f04d067cbc50/" TargetMode="External"/><Relationship Id="rId5" Type="http://schemas.openxmlformats.org/officeDocument/2006/relationships/hyperlink" Target="http://www.olofmp3.ru/index.php/10-velikih-russkih-kompozitorov.-Chasty-2.html" TargetMode="External"/><Relationship Id="rId4" Type="http://schemas.openxmlformats.org/officeDocument/2006/relationships/hyperlink" Target="http://shkolazhizni.ru/archive/0/n-20834/" TargetMode="External"/><Relationship Id="rId9" Type="http://schemas.openxmlformats.org/officeDocument/2006/relationships/hyperlink" Target="http://fotki.yandex.ru/users/s-vailjewa/view/355203/?page=0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Прямоугольник 1"/>
          <p:cNvSpPr>
            <a:spLocks noChangeArrowheads="1"/>
          </p:cNvSpPr>
          <p:nvPr/>
        </p:nvSpPr>
        <p:spPr bwMode="auto">
          <a:xfrm>
            <a:off x="2582863" y="1154113"/>
            <a:ext cx="4572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/>
              <a:t>Урок музыки, 3 класс,</a:t>
            </a:r>
          </a:p>
          <a:p>
            <a:r>
              <a:rPr lang="ru-RU"/>
              <a:t>Программа Е. Д. Критской, Г. П. Сергеевой, Т. С. Шмагиной</a:t>
            </a:r>
          </a:p>
        </p:txBody>
      </p:sp>
      <p:sp>
        <p:nvSpPr>
          <p:cNvPr id="9219" name="Rectangle 3"/>
          <p:cNvSpPr>
            <a:spLocks noGrp="1" noChangeArrowheads="1"/>
          </p:cNvSpPr>
          <p:nvPr/>
        </p:nvSpPr>
        <p:spPr bwMode="auto">
          <a:xfrm>
            <a:off x="1997075" y="4508500"/>
            <a:ext cx="4789488" cy="1223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>
              <a:spcBef>
                <a:spcPct val="20000"/>
              </a:spcBef>
            </a:pPr>
            <a:r>
              <a:rPr lang="ru-RU"/>
              <a:t>Автор: Чиркунова Ольга Вячеславовна,</a:t>
            </a:r>
          </a:p>
          <a:p>
            <a:pPr algn="r">
              <a:spcBef>
                <a:spcPct val="20000"/>
              </a:spcBef>
            </a:pPr>
            <a:r>
              <a:rPr lang="ru-RU"/>
              <a:t>учитель музыки</a:t>
            </a:r>
          </a:p>
          <a:p>
            <a:pPr algn="r">
              <a:spcBef>
                <a:spcPct val="20000"/>
              </a:spcBef>
            </a:pPr>
            <a:r>
              <a:rPr lang="ru-RU"/>
              <a:t>МБОУ Уршельская сош, </a:t>
            </a:r>
          </a:p>
          <a:p>
            <a:pPr algn="r">
              <a:spcBef>
                <a:spcPct val="20000"/>
              </a:spcBef>
            </a:pPr>
            <a:r>
              <a:rPr lang="ru-RU"/>
              <a:t>Гусь-Хрустального района, </a:t>
            </a:r>
          </a:p>
          <a:p>
            <a:pPr algn="r">
              <a:spcBef>
                <a:spcPct val="20000"/>
              </a:spcBef>
            </a:pPr>
            <a:r>
              <a:rPr lang="ru-RU"/>
              <a:t>Владимирской области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97788" y="2464336"/>
            <a:ext cx="5183920" cy="144655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Да  будет вовеки </a:t>
            </a:r>
          </a:p>
          <a:p>
            <a:pPr algn="ctr">
              <a:defRPr/>
            </a:pPr>
            <a:r>
              <a:rPr lang="ru-RU" sz="4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веков сильна…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3069" y="260648"/>
            <a:ext cx="916359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ln w="10541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+mn-cs"/>
              </a:rPr>
              <a:t>Список  используемых источников</a:t>
            </a:r>
          </a:p>
        </p:txBody>
      </p:sp>
      <p:sp>
        <p:nvSpPr>
          <p:cNvPr id="18435" name="TextBox 2"/>
          <p:cNvSpPr txBox="1">
            <a:spLocks noChangeArrowheads="1"/>
          </p:cNvSpPr>
          <p:nvPr/>
        </p:nvSpPr>
        <p:spPr bwMode="auto">
          <a:xfrm>
            <a:off x="468313" y="1412875"/>
            <a:ext cx="8135937" cy="507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ru-RU"/>
              <a:t>Е. Д. Критская, Г. П. Сергеева, Т. С. Шмагина. Программа «Музыка. Начальная школа».</a:t>
            </a:r>
          </a:p>
          <a:p>
            <a:pPr eaLnBrk="1" hangingPunct="1">
              <a:buFont typeface="Arial" charset="0"/>
              <a:buChar char="•"/>
            </a:pPr>
            <a:r>
              <a:rPr lang="ru-RU"/>
              <a:t>Е. Д. Критская, Г. П. Сергеева, Т. С. Шмагина. «Музыка. Рабочая тетрадь» 3 класс.</a:t>
            </a:r>
          </a:p>
          <a:p>
            <a:pPr eaLnBrk="1" hangingPunct="1">
              <a:buFont typeface="Arial" charset="0"/>
              <a:buChar char="•"/>
            </a:pPr>
            <a:r>
              <a:rPr lang="ru-RU"/>
              <a:t>Е. Д. Критская, Г. П. Сергеева, Т. С. Шмагина. «Музыка». Учебник для  3 класса.</a:t>
            </a:r>
          </a:p>
          <a:p>
            <a:pPr eaLnBrk="1" hangingPunct="1">
              <a:buFont typeface="Arial" charset="0"/>
              <a:buChar char="•"/>
            </a:pPr>
            <a:endParaRPr lang="ru-RU"/>
          </a:p>
          <a:p>
            <a:pPr eaLnBrk="1" hangingPunct="1">
              <a:buFont typeface="Arial" charset="0"/>
              <a:buChar char="•"/>
            </a:pPr>
            <a:r>
              <a:rPr lang="en-US">
                <a:hlinkClick r:id="rId2"/>
              </a:rPr>
              <a:t>http://www.pravmir.ru/aleksandr-nevskij-myslitel-filosof-strateg-svyatoj/</a:t>
            </a:r>
            <a:endParaRPr lang="ru-RU"/>
          </a:p>
          <a:p>
            <a:pPr eaLnBrk="1" hangingPunct="1">
              <a:buFont typeface="Arial" charset="0"/>
              <a:buChar char="•"/>
            </a:pPr>
            <a:r>
              <a:rPr lang="en-US">
                <a:hlinkClick r:id="rId3"/>
              </a:rPr>
              <a:t>http://fotki.yandex.ru/users/minaew-vasilij/view/494320/?page=0</a:t>
            </a:r>
            <a:endParaRPr lang="ru-RU"/>
          </a:p>
          <a:p>
            <a:pPr eaLnBrk="1" hangingPunct="1">
              <a:buFont typeface="Arial" charset="0"/>
              <a:buChar char="•"/>
            </a:pPr>
            <a:r>
              <a:rPr lang="en-US">
                <a:hlinkClick r:id="rId4"/>
              </a:rPr>
              <a:t>http://shkolazhizni.ru/archive/0/n-20834/</a:t>
            </a:r>
            <a:endParaRPr lang="ru-RU"/>
          </a:p>
          <a:p>
            <a:pPr eaLnBrk="1" hangingPunct="1">
              <a:buFont typeface="Arial" charset="0"/>
              <a:buChar char="•"/>
            </a:pPr>
            <a:r>
              <a:rPr lang="en-US">
                <a:hlinkClick r:id="rId5"/>
              </a:rPr>
              <a:t>http://www.olofmp3.ru/index.php/10-velikih-russkih-kompozitorov.-Chasty-2.html</a:t>
            </a:r>
            <a:endParaRPr lang="ru-RU"/>
          </a:p>
          <a:p>
            <a:pPr eaLnBrk="1" hangingPunct="1">
              <a:buFont typeface="Arial" charset="0"/>
              <a:buChar char="•"/>
            </a:pPr>
            <a:r>
              <a:rPr lang="en-US">
                <a:hlinkClick r:id="rId6"/>
              </a:rPr>
              <a:t>http://narodna.pravda.com.ua/rus/history/4f04d067cbc50/</a:t>
            </a:r>
            <a:endParaRPr lang="ru-RU"/>
          </a:p>
          <a:p>
            <a:pPr eaLnBrk="1" hangingPunct="1">
              <a:buFont typeface="Arial" charset="0"/>
              <a:buChar char="•"/>
            </a:pPr>
            <a:r>
              <a:rPr lang="en-US">
                <a:hlinkClick r:id="rId7"/>
              </a:rPr>
              <a:t>http://en.wikipedia.org/wiki/Ivan_Susanin</a:t>
            </a:r>
            <a:endParaRPr lang="ru-RU"/>
          </a:p>
          <a:p>
            <a:pPr eaLnBrk="1" hangingPunct="1">
              <a:buFont typeface="Arial" charset="0"/>
              <a:buChar char="•"/>
            </a:pPr>
            <a:r>
              <a:rPr lang="en-US">
                <a:hlinkClick r:id="rId8"/>
              </a:rPr>
              <a:t>http://www.rusbass.ru/vedern-foto-oper.html</a:t>
            </a:r>
            <a:endParaRPr lang="ru-RU"/>
          </a:p>
          <a:p>
            <a:pPr eaLnBrk="1" hangingPunct="1">
              <a:buFont typeface="Arial" charset="0"/>
              <a:buChar char="•"/>
            </a:pPr>
            <a:r>
              <a:rPr lang="en-US">
                <a:hlinkClick r:id="rId9"/>
              </a:rPr>
              <a:t>http://fotki.yandex.ru/users/s-vailjewa/view/355203/?page=0</a:t>
            </a:r>
            <a:endParaRPr lang="ru-RU"/>
          </a:p>
          <a:p>
            <a:pPr eaLnBrk="1" hangingPunct="1">
              <a:buFont typeface="Arial" charset="0"/>
              <a:buChar char="•"/>
            </a:pPr>
            <a:endParaRPr lang="ru-RU"/>
          </a:p>
          <a:p>
            <a:pPr eaLnBrk="1" hangingPunct="1">
              <a:buFont typeface="Arial" charset="0"/>
              <a:buChar char="•"/>
            </a:pPr>
            <a:endParaRPr lang="ru-RU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4" descr="nev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606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788220" y="5069487"/>
            <a:ext cx="3432350" cy="144655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Александр </a:t>
            </a:r>
          </a:p>
          <a:p>
            <a:pPr algn="ctr">
              <a:defRPr/>
            </a:pPr>
            <a:r>
              <a:rPr lang="ru-RU" sz="4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Невский</a:t>
            </a:r>
          </a:p>
        </p:txBody>
      </p:sp>
      <p:pic>
        <p:nvPicPr>
          <p:cNvPr id="10244" name="Picture 6" descr="http://img-fotki.yandex.ru/get/4712/99684303.1/0_78af0_e4088e54_X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513" y="631825"/>
            <a:ext cx="3595687" cy="426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51920" y="661745"/>
            <a:ext cx="5400208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 </a:t>
            </a:r>
            <a:r>
              <a:rPr lang="ru-RU" sz="4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С. С. Прокофьев</a:t>
            </a:r>
            <a:endParaRPr lang="ru-RU" sz="54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9572" y="3769008"/>
            <a:ext cx="4543103" cy="2585323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кантата </a:t>
            </a:r>
          </a:p>
          <a:p>
            <a:pPr>
              <a:defRPr/>
            </a:pPr>
            <a:r>
              <a:rPr lang="ru-RU" sz="5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«Александр </a:t>
            </a:r>
          </a:p>
          <a:p>
            <a:pPr algn="ctr">
              <a:defRPr/>
            </a:pPr>
            <a:r>
              <a:rPr lang="ru-RU" sz="5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Невский»</a:t>
            </a:r>
          </a:p>
        </p:txBody>
      </p:sp>
      <p:pic>
        <p:nvPicPr>
          <p:cNvPr id="11268" name="Picture 2" descr="D:\РАЗНОЕ\СМАЙЛИКИ\Новая папка\Аним\2222368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11638"/>
            <a:ext cx="1154113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8" descr="&amp;YUcy;. &amp;Pcy;&amp;acy;&amp;ncy;&amp;tcy;&amp;yucy;&amp;khcy;&amp;icy;&amp;ncy;. &amp;Acy;&amp;lcy;&amp;iecy;&amp;kcy;&amp;scy;&amp;acy;&amp;ncy;&amp;dcy;&amp;rcy; &amp;Ncy;&amp;iecy;&amp;vcy;&amp;scy;&amp;kcy;&amp;icy;&amp;jcy;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46088"/>
            <a:ext cx="38481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10" descr="&amp;Scy;&amp;iecy;&amp;rcy;&amp;gcy;&amp;iecy;&amp;jcy; &amp;Scy;&amp;iecy;&amp;rcy;&amp;gcy;&amp;iecy;&amp;iecy;&amp;vcy;&amp;icy;&amp;chcy; &amp;Pcy;&amp;rcy;&amp;ocy;&amp;kcy;&amp;ocy;&amp;fcy;&amp;softcy;&amp;iecy;&amp;vcy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1989138"/>
            <a:ext cx="3152775" cy="399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38829" y="185629"/>
            <a:ext cx="8515857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0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Хор «Вставайте, люди русские»</a:t>
            </a:r>
          </a:p>
        </p:txBody>
      </p:sp>
      <p:sp>
        <p:nvSpPr>
          <p:cNvPr id="12291" name="Прямоугольник 5"/>
          <p:cNvSpPr>
            <a:spLocks noChangeArrowheads="1"/>
          </p:cNvSpPr>
          <p:nvPr/>
        </p:nvSpPr>
        <p:spPr bwMode="auto">
          <a:xfrm>
            <a:off x="538163" y="1125538"/>
            <a:ext cx="8316912" cy="526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2800">
                <a:latin typeface="Arial Black" pitchFamily="34" charset="0"/>
              </a:rPr>
              <a:t>- Вставайте, люди русские,</a:t>
            </a:r>
            <a:br>
              <a:rPr lang="ru-RU" sz="2800">
                <a:latin typeface="Arial Black" pitchFamily="34" charset="0"/>
              </a:rPr>
            </a:br>
            <a:r>
              <a:rPr lang="ru-RU" sz="2800">
                <a:latin typeface="Arial Black" pitchFamily="34" charset="0"/>
              </a:rPr>
              <a:t>На славный бой, на смертный бой.</a:t>
            </a:r>
            <a:br>
              <a:rPr lang="ru-RU" sz="2800">
                <a:latin typeface="Arial Black" pitchFamily="34" charset="0"/>
              </a:rPr>
            </a:br>
            <a:r>
              <a:rPr lang="ru-RU" sz="2800">
                <a:latin typeface="Arial Black" pitchFamily="34" charset="0"/>
              </a:rPr>
              <a:t>Вставайте, люди вольные,</a:t>
            </a:r>
            <a:br>
              <a:rPr lang="ru-RU" sz="2800">
                <a:latin typeface="Arial Black" pitchFamily="34" charset="0"/>
              </a:rPr>
            </a:br>
            <a:r>
              <a:rPr lang="ru-RU" sz="2800">
                <a:latin typeface="Arial Black" pitchFamily="34" charset="0"/>
              </a:rPr>
              <a:t>За нашу землю честную!</a:t>
            </a:r>
          </a:p>
          <a:p>
            <a:pPr algn="ctr"/>
            <a:r>
              <a:rPr lang="ru-RU" sz="2800">
                <a:latin typeface="Arial Black" pitchFamily="34" charset="0"/>
              </a:rPr>
              <a:t>- Живым бойцам почёт и честь,</a:t>
            </a:r>
            <a:br>
              <a:rPr lang="ru-RU" sz="2800">
                <a:latin typeface="Arial Black" pitchFamily="34" charset="0"/>
              </a:rPr>
            </a:br>
            <a:r>
              <a:rPr lang="ru-RU" sz="2800">
                <a:latin typeface="Arial Black" pitchFamily="34" charset="0"/>
              </a:rPr>
              <a:t>А мёртвым - слава вечная.</a:t>
            </a:r>
            <a:br>
              <a:rPr lang="ru-RU" sz="2800">
                <a:latin typeface="Arial Black" pitchFamily="34" charset="0"/>
              </a:rPr>
            </a:br>
            <a:r>
              <a:rPr lang="ru-RU" sz="2800">
                <a:latin typeface="Arial Black" pitchFamily="34" charset="0"/>
              </a:rPr>
              <a:t>За отчий дом, за русский край</a:t>
            </a:r>
            <a:br>
              <a:rPr lang="ru-RU" sz="2800">
                <a:latin typeface="Arial Black" pitchFamily="34" charset="0"/>
              </a:rPr>
            </a:br>
            <a:r>
              <a:rPr lang="ru-RU" sz="2800">
                <a:latin typeface="Arial Black" pitchFamily="34" charset="0"/>
              </a:rPr>
              <a:t>Вставайте, люди русские!</a:t>
            </a:r>
          </a:p>
          <a:p>
            <a:pPr algn="ctr"/>
            <a:r>
              <a:rPr lang="ru-RU" sz="2800">
                <a:latin typeface="Arial Black" pitchFamily="34" charset="0"/>
              </a:rPr>
              <a:t>- Вставайте, люди русские,</a:t>
            </a:r>
            <a:br>
              <a:rPr lang="ru-RU" sz="2800">
                <a:latin typeface="Arial Black" pitchFamily="34" charset="0"/>
              </a:rPr>
            </a:br>
            <a:r>
              <a:rPr lang="ru-RU" sz="2800">
                <a:latin typeface="Arial Black" pitchFamily="34" charset="0"/>
              </a:rPr>
              <a:t>На славный бой, на смертный бой.</a:t>
            </a:r>
            <a:br>
              <a:rPr lang="ru-RU" sz="2800">
                <a:latin typeface="Arial Black" pitchFamily="34" charset="0"/>
              </a:rPr>
            </a:br>
            <a:r>
              <a:rPr lang="ru-RU" sz="2800">
                <a:latin typeface="Arial Black" pitchFamily="34" charset="0"/>
              </a:rPr>
              <a:t>Вставайте, люди вольные,</a:t>
            </a:r>
            <a:br>
              <a:rPr lang="ru-RU" sz="2800">
                <a:latin typeface="Arial Black" pitchFamily="34" charset="0"/>
              </a:rPr>
            </a:br>
            <a:r>
              <a:rPr lang="ru-RU" sz="2800">
                <a:latin typeface="Arial Black" pitchFamily="34" charset="0"/>
              </a:rPr>
              <a:t>За нашу землю честную!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0e752fcb2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404663"/>
            <a:ext cx="8496944" cy="588147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040601_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9592" y="2811590"/>
            <a:ext cx="3057452" cy="36840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356187" y="260648"/>
            <a:ext cx="8443081" cy="243143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i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М. И. Глинка.</a:t>
            </a:r>
          </a:p>
          <a:p>
            <a:pPr algn="ctr">
              <a:defRPr/>
            </a:pPr>
            <a:r>
              <a:rPr lang="ru-RU" sz="5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 Опера «Иван Сусанин»</a:t>
            </a:r>
          </a:p>
          <a:p>
            <a:pPr algn="ctr">
              <a:defRPr/>
            </a:pPr>
            <a:r>
              <a:rPr lang="ru-RU" sz="4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(или «Жизнь за царя»)</a:t>
            </a:r>
          </a:p>
        </p:txBody>
      </p:sp>
      <p:pic>
        <p:nvPicPr>
          <p:cNvPr id="1434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2847975"/>
            <a:ext cx="3024188" cy="3292475"/>
          </a:xfrm>
          <a:prstGeom prst="rect">
            <a:avLst/>
          </a:prstGeom>
          <a:noFill/>
          <a:ln w="50800">
            <a:solidFill>
              <a:srgbClr val="8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Прямоугольник 1"/>
          <p:cNvSpPr>
            <a:spLocks noChangeArrowheads="1"/>
          </p:cNvSpPr>
          <p:nvPr/>
        </p:nvSpPr>
        <p:spPr bwMode="auto">
          <a:xfrm>
            <a:off x="4576763" y="404813"/>
            <a:ext cx="4572000" cy="627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400" b="1"/>
              <a:t>Куда ты завел нас? </a:t>
            </a:r>
            <a:endParaRPr lang="en-US" sz="2400" b="1"/>
          </a:p>
          <a:p>
            <a:r>
              <a:rPr lang="ru-RU" sz="2400" b="1"/>
              <a:t>– лях старый вскричал.</a:t>
            </a:r>
          </a:p>
          <a:p>
            <a:r>
              <a:rPr lang="ru-RU" sz="2400" b="1"/>
              <a:t>Туда, куда нужно! </a:t>
            </a:r>
            <a:endParaRPr lang="en-US" sz="2400" b="1"/>
          </a:p>
          <a:p>
            <a:r>
              <a:rPr lang="ru-RU" sz="2400" b="1"/>
              <a:t>– Сусанин сказал. </a:t>
            </a:r>
            <a:endParaRPr lang="en-US" sz="2400" b="1"/>
          </a:p>
          <a:p>
            <a:r>
              <a:rPr lang="ru-RU" sz="2400" b="1"/>
              <a:t>–Убейте, замучьте! </a:t>
            </a:r>
            <a:endParaRPr lang="en-US" sz="2400" b="1"/>
          </a:p>
          <a:p>
            <a:r>
              <a:rPr lang="ru-RU" sz="2400" b="1"/>
              <a:t>– моя здесь могила!</a:t>
            </a:r>
          </a:p>
          <a:p>
            <a:r>
              <a:rPr lang="ru-RU" sz="2400" b="1"/>
              <a:t>Но знайте и рвитесь: </a:t>
            </a:r>
            <a:endParaRPr lang="en-US" sz="2400" b="1"/>
          </a:p>
          <a:p>
            <a:r>
              <a:rPr lang="ru-RU" sz="2400" b="1"/>
              <a:t>я спас Михаила!</a:t>
            </a:r>
          </a:p>
          <a:p>
            <a:r>
              <a:rPr lang="ru-RU" sz="2400" b="1"/>
              <a:t>Предателя, мнили, </a:t>
            </a:r>
            <a:endParaRPr lang="en-US" sz="2400" b="1"/>
          </a:p>
          <a:p>
            <a:r>
              <a:rPr lang="ru-RU" sz="2400" b="1"/>
              <a:t>во мне вы нашли:</a:t>
            </a:r>
          </a:p>
          <a:p>
            <a:r>
              <a:rPr lang="ru-RU" sz="2400" b="1"/>
              <a:t>Их нет и не будет </a:t>
            </a:r>
            <a:endParaRPr lang="en-US" sz="2400" b="1"/>
          </a:p>
          <a:p>
            <a:r>
              <a:rPr lang="ru-RU" sz="2400" b="1"/>
              <a:t>на русской земли!</a:t>
            </a:r>
          </a:p>
          <a:p>
            <a:r>
              <a:rPr lang="ru-RU" sz="2400" b="1"/>
              <a:t>В ней каждый Отчизну </a:t>
            </a:r>
            <a:endParaRPr lang="en-US" sz="2400" b="1"/>
          </a:p>
          <a:p>
            <a:r>
              <a:rPr lang="ru-RU" sz="2400" b="1"/>
              <a:t>с младенчества любит</a:t>
            </a:r>
          </a:p>
          <a:p>
            <a:r>
              <a:rPr lang="ru-RU" sz="2400" b="1"/>
              <a:t>И душу изменой </a:t>
            </a:r>
            <a:endParaRPr lang="en-US" sz="2400" b="1"/>
          </a:p>
          <a:p>
            <a:r>
              <a:rPr lang="ru-RU" sz="2400" b="1"/>
              <a:t>свою не погубит</a:t>
            </a:r>
          </a:p>
          <a:p>
            <a:r>
              <a:rPr lang="ru-RU" sz="2000" i="1"/>
              <a:t>Рылеев, «Иван Сусанин»</a:t>
            </a:r>
          </a:p>
        </p:txBody>
      </p:sp>
      <p:pic>
        <p:nvPicPr>
          <p:cNvPr id="15363" name="Picture 5" descr="File:Susan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3" y="584200"/>
            <a:ext cx="3457575" cy="570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30213" y="577850"/>
            <a:ext cx="3168650" cy="67706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ru-RU" sz="2000" b="1" dirty="0">
                <a:solidFill>
                  <a:schemeClr val="tx1">
                    <a:lumMod val="50000"/>
                  </a:schemeClr>
                </a:solidFill>
                <a:cs typeface="+mn-cs"/>
              </a:rPr>
              <a:t>Чуют правду…</a:t>
            </a:r>
          </a:p>
          <a:p>
            <a:pPr>
              <a:defRPr/>
            </a:pPr>
            <a:endParaRPr lang="ru-RU" sz="2000" b="1" dirty="0">
              <a:solidFill>
                <a:schemeClr val="tx1">
                  <a:lumMod val="50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2000" b="1" dirty="0">
                <a:solidFill>
                  <a:schemeClr val="tx1">
                    <a:lumMod val="50000"/>
                  </a:schemeClr>
                </a:solidFill>
                <a:cs typeface="+mn-cs"/>
              </a:rPr>
              <a:t>Ты взойдёшь моя заря. </a:t>
            </a:r>
          </a:p>
          <a:p>
            <a:pPr>
              <a:defRPr/>
            </a:pPr>
            <a:r>
              <a:rPr lang="ru-RU" sz="2000" b="1" dirty="0">
                <a:solidFill>
                  <a:schemeClr val="tx1">
                    <a:lumMod val="50000"/>
                  </a:schemeClr>
                </a:solidFill>
                <a:cs typeface="+mn-cs"/>
              </a:rPr>
              <a:t>Взгляну в лицо твоё.</a:t>
            </a:r>
          </a:p>
          <a:p>
            <a:pPr>
              <a:defRPr/>
            </a:pPr>
            <a:r>
              <a:rPr lang="ru-RU" sz="2000" b="1" dirty="0">
                <a:solidFill>
                  <a:schemeClr val="tx1">
                    <a:lumMod val="50000"/>
                  </a:schemeClr>
                </a:solidFill>
                <a:cs typeface="+mn-cs"/>
              </a:rPr>
              <a:t>Последняя заря. </a:t>
            </a:r>
          </a:p>
          <a:p>
            <a:pPr>
              <a:defRPr/>
            </a:pPr>
            <a:r>
              <a:rPr lang="ru-RU" sz="2000" b="1" dirty="0">
                <a:solidFill>
                  <a:schemeClr val="tx1">
                    <a:lumMod val="50000"/>
                  </a:schemeClr>
                </a:solidFill>
                <a:cs typeface="+mn-cs"/>
              </a:rPr>
              <a:t>Настало время моё.</a:t>
            </a:r>
          </a:p>
          <a:p>
            <a:pPr>
              <a:defRPr/>
            </a:pPr>
            <a:r>
              <a:rPr lang="ru-RU" sz="2000" b="1" dirty="0">
                <a:solidFill>
                  <a:schemeClr val="tx1">
                    <a:lumMod val="50000"/>
                  </a:schemeClr>
                </a:solidFill>
                <a:cs typeface="+mn-cs"/>
              </a:rPr>
              <a:t> </a:t>
            </a:r>
          </a:p>
          <a:p>
            <a:pPr>
              <a:defRPr/>
            </a:pPr>
            <a:r>
              <a:rPr lang="ru-RU" sz="2000" b="1" dirty="0">
                <a:solidFill>
                  <a:schemeClr val="tx1">
                    <a:lumMod val="50000"/>
                  </a:schemeClr>
                </a:solidFill>
                <a:cs typeface="+mn-cs"/>
              </a:rPr>
              <a:t>Господь, в нужде моей,  </a:t>
            </a:r>
          </a:p>
          <a:p>
            <a:pPr>
              <a:defRPr/>
            </a:pPr>
            <a:r>
              <a:rPr lang="ru-RU" sz="2000" b="1" dirty="0">
                <a:solidFill>
                  <a:schemeClr val="tx1">
                    <a:lumMod val="50000"/>
                  </a:schemeClr>
                </a:solidFill>
                <a:cs typeface="+mn-cs"/>
              </a:rPr>
              <a:t> ты не оставь меня.</a:t>
            </a:r>
          </a:p>
          <a:p>
            <a:pPr>
              <a:defRPr/>
            </a:pPr>
            <a:r>
              <a:rPr lang="ru-RU" sz="2000" b="1" dirty="0">
                <a:solidFill>
                  <a:schemeClr val="tx1">
                    <a:lumMod val="50000"/>
                  </a:schemeClr>
                </a:solidFill>
                <a:cs typeface="+mn-cs"/>
              </a:rPr>
              <a:t>Горька моя судьба.  </a:t>
            </a:r>
          </a:p>
          <a:p>
            <a:pPr>
              <a:defRPr/>
            </a:pPr>
            <a:r>
              <a:rPr lang="ru-RU" sz="2000" b="1" dirty="0">
                <a:solidFill>
                  <a:schemeClr val="tx1">
                    <a:lumMod val="50000"/>
                  </a:schemeClr>
                </a:solidFill>
                <a:cs typeface="+mn-cs"/>
              </a:rPr>
              <a:t>Ужасная тоска </a:t>
            </a:r>
          </a:p>
          <a:p>
            <a:pPr>
              <a:defRPr/>
            </a:pPr>
            <a:r>
              <a:rPr lang="ru-RU" sz="2000" b="1" dirty="0">
                <a:solidFill>
                  <a:schemeClr val="tx1">
                    <a:lumMod val="50000"/>
                  </a:schemeClr>
                </a:solidFill>
                <a:cs typeface="+mn-cs"/>
              </a:rPr>
              <a:t>закралась в грудь мою,</a:t>
            </a:r>
          </a:p>
          <a:p>
            <a:pPr>
              <a:defRPr/>
            </a:pPr>
            <a:r>
              <a:rPr lang="ru-RU" sz="2000" b="1" dirty="0">
                <a:solidFill>
                  <a:schemeClr val="tx1">
                    <a:lumMod val="50000"/>
                  </a:schemeClr>
                </a:solidFill>
                <a:cs typeface="+mn-cs"/>
              </a:rPr>
              <a:t> </a:t>
            </a:r>
          </a:p>
          <a:p>
            <a:pPr>
              <a:defRPr/>
            </a:pPr>
            <a:r>
              <a:rPr lang="ru-RU" sz="2000" b="1" dirty="0">
                <a:solidFill>
                  <a:schemeClr val="tx1">
                    <a:lumMod val="50000"/>
                  </a:schemeClr>
                </a:solidFill>
                <a:cs typeface="+mn-cs"/>
              </a:rPr>
              <a:t>Съедает сердце скорбь.</a:t>
            </a:r>
          </a:p>
          <a:p>
            <a:pPr>
              <a:defRPr/>
            </a:pPr>
            <a:r>
              <a:rPr lang="ru-RU" sz="2000" b="1" dirty="0">
                <a:solidFill>
                  <a:schemeClr val="tx1">
                    <a:lumMod val="50000"/>
                  </a:schemeClr>
                </a:solidFill>
                <a:cs typeface="+mn-cs"/>
              </a:rPr>
              <a:t>Как страшно,  тяжело</a:t>
            </a:r>
          </a:p>
          <a:p>
            <a:pPr>
              <a:defRPr/>
            </a:pPr>
            <a:r>
              <a:rPr lang="ru-RU" sz="2000" b="1" dirty="0">
                <a:solidFill>
                  <a:schemeClr val="tx1">
                    <a:lumMod val="50000"/>
                  </a:schemeClr>
                </a:solidFill>
                <a:cs typeface="+mn-cs"/>
              </a:rPr>
              <a:t> на пытке умирать.</a:t>
            </a:r>
          </a:p>
          <a:p>
            <a:pPr>
              <a:defRPr/>
            </a:pPr>
            <a:endParaRPr lang="ru-RU" sz="2000" b="1" dirty="0">
              <a:solidFill>
                <a:schemeClr val="tx1">
                  <a:lumMod val="50000"/>
                </a:schemeClr>
              </a:solidFill>
              <a:cs typeface="+mn-cs"/>
            </a:endParaRPr>
          </a:p>
          <a:p>
            <a:pPr>
              <a:defRPr/>
            </a:pPr>
            <a:endParaRPr lang="ru-RU" sz="2000" b="1" dirty="0">
              <a:solidFill>
                <a:schemeClr val="tx1">
                  <a:lumMod val="50000"/>
                </a:schemeClr>
              </a:solidFill>
              <a:cs typeface="+mn-cs"/>
            </a:endParaRPr>
          </a:p>
          <a:p>
            <a:pPr>
              <a:defRPr/>
            </a:pPr>
            <a:endParaRPr lang="ru-RU" sz="2000" b="1" dirty="0">
              <a:solidFill>
                <a:schemeClr val="tx1">
                  <a:lumMod val="50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dirty="0">
                <a:cs typeface="+mn-cs"/>
              </a:rPr>
              <a:t> 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797300" y="1916113"/>
            <a:ext cx="5184775" cy="40941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tx1">
                    <a:lumMod val="50000"/>
                  </a:schemeClr>
                </a:solidFill>
                <a:cs typeface="+mn-cs"/>
              </a:rPr>
              <a:t>Ты придешь, моя заря!</a:t>
            </a:r>
          </a:p>
          <a:p>
            <a:pPr>
              <a:defRPr/>
            </a:pPr>
            <a:r>
              <a:rPr lang="ru-RU" sz="2000" b="1" dirty="0">
                <a:solidFill>
                  <a:schemeClr val="tx1">
                    <a:lumMod val="50000"/>
                  </a:schemeClr>
                </a:solidFill>
                <a:cs typeface="+mn-cs"/>
              </a:rPr>
              <a:t>Взгляну в лицо твое!</a:t>
            </a:r>
          </a:p>
          <a:p>
            <a:pPr>
              <a:defRPr/>
            </a:pPr>
            <a:r>
              <a:rPr lang="ru-RU" sz="2000" b="1" dirty="0">
                <a:solidFill>
                  <a:schemeClr val="tx1">
                    <a:lumMod val="50000"/>
                  </a:schemeClr>
                </a:solidFill>
                <a:cs typeface="+mn-cs"/>
              </a:rPr>
              <a:t>Последняя заря, </a:t>
            </a:r>
          </a:p>
          <a:p>
            <a:pPr>
              <a:defRPr/>
            </a:pPr>
            <a:r>
              <a:rPr lang="ru-RU" sz="2000" b="1" dirty="0">
                <a:solidFill>
                  <a:schemeClr val="tx1">
                    <a:lumMod val="50000"/>
                  </a:schemeClr>
                </a:solidFill>
                <a:cs typeface="+mn-cs"/>
              </a:rPr>
              <a:t>настало время моё!</a:t>
            </a:r>
          </a:p>
          <a:p>
            <a:pPr>
              <a:defRPr/>
            </a:pPr>
            <a:r>
              <a:rPr lang="ru-RU" sz="2000" b="1" dirty="0">
                <a:solidFill>
                  <a:schemeClr val="tx1">
                    <a:lumMod val="50000"/>
                  </a:schemeClr>
                </a:solidFill>
                <a:cs typeface="+mn-cs"/>
              </a:rPr>
              <a:t> </a:t>
            </a:r>
          </a:p>
          <a:p>
            <a:pPr>
              <a:defRPr/>
            </a:pPr>
            <a:endParaRPr lang="ru-RU" sz="2000" b="1" dirty="0">
              <a:solidFill>
                <a:schemeClr val="tx1">
                  <a:lumMod val="50000"/>
                </a:schemeClr>
              </a:solidFill>
              <a:cs typeface="+mn-cs"/>
            </a:endParaRPr>
          </a:p>
          <a:p>
            <a:pPr>
              <a:defRPr/>
            </a:pPr>
            <a:endParaRPr lang="ru-RU" sz="2000" b="1" dirty="0">
              <a:solidFill>
                <a:schemeClr val="tx1">
                  <a:lumMod val="50000"/>
                </a:schemeClr>
              </a:solidFill>
              <a:cs typeface="+mn-cs"/>
            </a:endParaRPr>
          </a:p>
          <a:p>
            <a:pPr>
              <a:defRPr/>
            </a:pPr>
            <a:r>
              <a:rPr lang="ru-RU" sz="2000" b="1" dirty="0">
                <a:solidFill>
                  <a:schemeClr val="tx1">
                    <a:lumMod val="50000"/>
                  </a:schemeClr>
                </a:solidFill>
                <a:cs typeface="+mn-cs"/>
              </a:rPr>
              <a:t>Ох, горький час! Ох, страшный час! Господь меня ты укрепи, ты укрепи!</a:t>
            </a:r>
          </a:p>
          <a:p>
            <a:pPr>
              <a:defRPr/>
            </a:pPr>
            <a:r>
              <a:rPr lang="ru-RU" sz="2000" b="1" dirty="0">
                <a:solidFill>
                  <a:schemeClr val="tx1">
                    <a:lumMod val="50000"/>
                  </a:schemeClr>
                </a:solidFill>
                <a:cs typeface="+mn-cs"/>
              </a:rPr>
              <a:t>Мой горький час, мой страшный час,</a:t>
            </a:r>
          </a:p>
          <a:p>
            <a:pPr>
              <a:defRPr/>
            </a:pPr>
            <a:r>
              <a:rPr lang="ru-RU" sz="2000" b="1" dirty="0">
                <a:solidFill>
                  <a:schemeClr val="tx1">
                    <a:lumMod val="50000"/>
                  </a:schemeClr>
                </a:solidFill>
                <a:cs typeface="+mn-cs"/>
              </a:rPr>
              <a:t>Мой смертный час! Ты укрепи меня.</a:t>
            </a:r>
          </a:p>
          <a:p>
            <a:pPr>
              <a:defRPr/>
            </a:pPr>
            <a:r>
              <a:rPr lang="ru-RU" sz="2000" b="1" dirty="0">
                <a:solidFill>
                  <a:schemeClr val="tx1">
                    <a:lumMod val="50000"/>
                  </a:schemeClr>
                </a:solidFill>
                <a:cs typeface="+mn-cs"/>
              </a:rPr>
              <a:t>Мой смертный час, мой смертный час!</a:t>
            </a:r>
          </a:p>
          <a:p>
            <a:pPr>
              <a:defRPr/>
            </a:pPr>
            <a:r>
              <a:rPr lang="ru-RU" sz="2000" b="1" dirty="0">
                <a:solidFill>
                  <a:schemeClr val="tx1">
                    <a:lumMod val="50000"/>
                  </a:schemeClr>
                </a:solidFill>
                <a:cs typeface="+mn-cs"/>
              </a:rPr>
              <a:t>Ты укрепи меня!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555776" y="9952"/>
            <a:ext cx="5178854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«Ария Сусанина»</a:t>
            </a:r>
          </a:p>
        </p:txBody>
      </p:sp>
      <p:pic>
        <p:nvPicPr>
          <p:cNvPr id="16389" name="Picture 7" descr="ve-susan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0863" y="1125538"/>
            <a:ext cx="2068512" cy="269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6863" y="774700"/>
            <a:ext cx="8496300" cy="58785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1.Солдатушки, бравы ребятушки, где же ваши деды?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FF0000"/>
                </a:solidFill>
                <a:cs typeface="+mn-cs"/>
              </a:rPr>
              <a:t>Наши деды- славные победы.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FF0000"/>
                </a:solidFill>
                <a:cs typeface="+mn-cs"/>
              </a:rPr>
              <a:t>Вот, где наши деды.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FF0000"/>
                </a:solidFill>
                <a:cs typeface="+mn-cs"/>
              </a:rPr>
              <a:t>Наши деды- славные победы.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FF0000"/>
                </a:solidFill>
                <a:cs typeface="+mn-cs"/>
              </a:rPr>
              <a:t>Вот, где наши деды.</a:t>
            </a:r>
          </a:p>
          <a:p>
            <a:pPr algn="ctr">
              <a:defRPr/>
            </a:pPr>
            <a:endParaRPr lang="ru-RU" sz="20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  <a:p>
            <a:pPr algn="ctr">
              <a:defRPr/>
            </a:pP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2. </a:t>
            </a:r>
            <a:r>
              <a:rPr lang="ru-RU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Солдатушки</a:t>
            </a: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, бравы ребятушки, где же ваши сёстры?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FF0000"/>
                </a:solidFill>
                <a:cs typeface="+mn-cs"/>
              </a:rPr>
              <a:t>Наши сёстры- пики, сабли остры.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FF0000"/>
                </a:solidFill>
                <a:cs typeface="+mn-cs"/>
              </a:rPr>
              <a:t>Вот, где наши сёстры.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FF0000"/>
                </a:solidFill>
                <a:cs typeface="+mn-cs"/>
              </a:rPr>
              <a:t>Наши сёстры- пики, сабли остры.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FF0000"/>
                </a:solidFill>
                <a:cs typeface="+mn-cs"/>
              </a:rPr>
              <a:t>Вот, где наши сёстры.</a:t>
            </a:r>
          </a:p>
          <a:p>
            <a:pPr algn="ctr">
              <a:defRPr/>
            </a:pPr>
            <a:endParaRPr lang="ru-RU" sz="20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  <a:p>
            <a:pPr algn="ctr">
              <a:defRPr/>
            </a:pP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3. </a:t>
            </a:r>
            <a:r>
              <a:rPr lang="ru-RU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Солдатушки</a:t>
            </a: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, бравы ребятушки, где же ваша слава? 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FF0000"/>
                </a:solidFill>
                <a:cs typeface="+mn-cs"/>
              </a:rPr>
              <a:t>Наша слава- Русская держава.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FF0000"/>
                </a:solidFill>
                <a:cs typeface="+mn-cs"/>
              </a:rPr>
              <a:t>Вот, где наша слава! 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FF0000"/>
                </a:solidFill>
                <a:cs typeface="+mn-cs"/>
              </a:rPr>
              <a:t>Наша слава- Русская держава.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FF0000"/>
                </a:solidFill>
                <a:cs typeface="+mn-cs"/>
              </a:rPr>
              <a:t>Вот, где наша слава!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98026" y="15240"/>
            <a:ext cx="8945974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000" b="1" spc="50" dirty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«</a:t>
            </a:r>
            <a:r>
              <a:rPr lang="ru-RU" sz="4000" b="1" spc="50" dirty="0" err="1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Солдатушки</a:t>
            </a:r>
            <a:r>
              <a:rPr lang="ru-RU" sz="4000" b="1" spc="50" dirty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, бравы ребятушки»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finity">
  <a:themeElements>
    <a:clrScheme name="Infinity">
      <a:dk1>
        <a:sysClr val="windowText" lastClr="000000"/>
      </a:dk1>
      <a:lt1>
        <a:sysClr val="window" lastClr="FFFFFF"/>
      </a:lt1>
      <a:dk2>
        <a:srgbClr val="EABB00"/>
      </a:dk2>
      <a:lt2>
        <a:srgbClr val="DEF2FA"/>
      </a:lt2>
      <a:accent1>
        <a:srgbClr val="983DB1"/>
      </a:accent1>
      <a:accent2>
        <a:srgbClr val="47D147"/>
      </a:accent2>
      <a:accent3>
        <a:srgbClr val="CC0053"/>
      </a:accent3>
      <a:accent4>
        <a:srgbClr val="EA950D"/>
      </a:accent4>
      <a:accent5>
        <a:srgbClr val="C800C8"/>
      </a:accent5>
      <a:accent6>
        <a:srgbClr val="6161FF"/>
      </a:accent6>
      <a:hlink>
        <a:srgbClr val="755D00"/>
      </a:hlink>
      <a:folHlink>
        <a:srgbClr val="31AEE0"/>
      </a:folHlink>
    </a:clrScheme>
    <a:fontScheme name="Infinity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Infinity">
      <a:fillStyleLst>
        <a:solidFill>
          <a:schemeClr val="phClr">
            <a:shade val="95000"/>
            <a:satMod val="115000"/>
          </a:schemeClr>
        </a:solidFill>
        <a:gradFill rotWithShape="1">
          <a:gsLst>
            <a:gs pos="0">
              <a:schemeClr val="phClr">
                <a:tint val="90000"/>
                <a:alpha val="50000"/>
                <a:satMod val="150000"/>
              </a:schemeClr>
            </a:gs>
            <a:gs pos="35000">
              <a:schemeClr val="phClr">
                <a:tint val="100000"/>
                <a:alpha val="80000"/>
                <a:satMod val="130000"/>
              </a:schemeClr>
            </a:gs>
            <a:gs pos="100000">
              <a:schemeClr val="phClr">
                <a:tint val="100000"/>
                <a:shade val="90000"/>
                <a:alpha val="95000"/>
                <a:satMod val="11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51000"/>
                <a:alpha val="90000"/>
                <a:satMod val="130000"/>
              </a:schemeClr>
            </a:gs>
            <a:gs pos="50000">
              <a:schemeClr val="phClr">
                <a:shade val="93000"/>
                <a:alpha val="70000"/>
                <a:satMod val="130000"/>
              </a:schemeClr>
            </a:gs>
            <a:gs pos="75000">
              <a:schemeClr val="phClr">
                <a:shade val="94000"/>
                <a:alpha val="50000"/>
                <a:satMod val="135000"/>
              </a:schemeClr>
            </a:gs>
            <a:gs pos="100000">
              <a:schemeClr val="phClr">
                <a:shade val="94000"/>
                <a:alpha val="50000"/>
                <a:satMod val="135000"/>
              </a:schemeClr>
            </a:gs>
          </a:gsLst>
          <a:lin ang="0" scaled="0"/>
        </a:gradFill>
      </a:fillStyleLst>
      <a:lnStyleLst>
        <a:ln w="19050" cap="flat" cmpd="sng" algn="ctr">
          <a:solidFill>
            <a:schemeClr val="phClr">
              <a:shade val="95000"/>
            </a:schemeClr>
          </a:solidFill>
          <a:prstDash val="solid"/>
        </a:ln>
        <a:ln w="31750" cap="flat" cmpd="sng" algn="ctr">
          <a:solidFill>
            <a:schemeClr val="phClr">
              <a:shade val="95000"/>
              <a:satMod val="110000"/>
            </a:schemeClr>
          </a:solidFill>
          <a:prstDash val="solid"/>
        </a:ln>
        <a:ln w="57150" cap="flat" cmpd="dbl" algn="ctr">
          <a:solidFill>
            <a:schemeClr val="phClr">
              <a:shade val="95000"/>
              <a:satMod val="130000"/>
            </a:schemeClr>
          </a:solidFill>
          <a:prstDash val="solid"/>
        </a:ln>
      </a:lnStyleLst>
      <a:effectStyleLst>
        <a:effectStyle>
          <a:effectLst>
            <a:outerShdw blurRad="63500" dist="25400" dir="5400000" sx="101000" sy="101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63500" dist="12700" dir="5400000" sx="101000" sy="101000" algn="ctr" rotWithShape="0">
              <a:srgbClr val="000000">
                <a:alpha val="50000"/>
              </a:srgbClr>
            </a:outerShdw>
            <a:reflection blurRad="12700" stA="26000" endPos="15000" dist="19050" dir="5400000" sy="-100000" rotWithShape="0"/>
          </a:effectLst>
        </a:effectStyle>
        <a:effectStyle>
          <a:effectLst>
            <a:innerShdw blurRad="101600" dist="12700">
              <a:srgbClr val="000000">
                <a:alpha val="35000"/>
              </a:srgbClr>
            </a:innerShdw>
            <a:reflection blurRad="12700" stA="26000" endPos="25000" dist="1905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>
            <a:bevelT w="381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250000"/>
              </a:schemeClr>
            </a:gs>
            <a:gs pos="40000">
              <a:schemeClr val="phClr">
                <a:tint val="90000"/>
                <a:shade val="80000"/>
                <a:satMod val="200000"/>
              </a:schemeClr>
            </a:gs>
            <a:gs pos="100000">
              <a:schemeClr val="phClr">
                <a:shade val="20000"/>
                <a:satMod val="17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Бесконечность</Template>
  <TotalTime>127</TotalTime>
  <Words>433</Words>
  <Application>Microsoft Office PowerPoint</Application>
  <PresentationFormat>Экран (4:3)</PresentationFormat>
  <Paragraphs>103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Cambria</vt:lpstr>
      <vt:lpstr>Wingdings 2</vt:lpstr>
      <vt:lpstr>Calibri</vt:lpstr>
      <vt:lpstr>Bookman Old Style</vt:lpstr>
      <vt:lpstr>Arial Black</vt:lpstr>
      <vt:lpstr>Wingdings</vt:lpstr>
      <vt:lpstr>Infinity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</dc:creator>
  <cp:lastModifiedBy>User</cp:lastModifiedBy>
  <cp:revision>19</cp:revision>
  <dcterms:created xsi:type="dcterms:W3CDTF">2011-10-20T04:49:54Z</dcterms:created>
  <dcterms:modified xsi:type="dcterms:W3CDTF">2012-11-08T10:24:00Z</dcterms:modified>
</cp:coreProperties>
</file>