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8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BB2D3-24A6-4392-81FB-6E371F3735D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FC9A-5D10-43ED-816E-F99C36DEC4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2-tub-ru.yandex.net/i?id=574713939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28"/>
            <a:ext cx="9144000" cy="74295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-142900"/>
            <a:ext cx="5643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rgbClr val="FFC000"/>
                </a:solidFill>
              </a:rPr>
              <a:t>Этот удивительный мир природы</a:t>
            </a:r>
          </a:p>
          <a:p>
            <a:r>
              <a:rPr lang="ru-RU" sz="5400" i="1" dirty="0" smtClean="0">
                <a:solidFill>
                  <a:srgbClr val="FFC000"/>
                </a:solidFill>
              </a:rPr>
              <a:t>(викторина)</a:t>
            </a:r>
            <a:endParaRPr lang="ru-RU" sz="5400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72140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</a:t>
            </a:r>
            <a:r>
              <a:rPr lang="ru-RU" sz="2800" b="1" dirty="0" smtClean="0">
                <a:solidFill>
                  <a:srgbClr val="FFC000"/>
                </a:solidFill>
              </a:rPr>
              <a:t>Овчинкина Т.В.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643050"/>
            <a:ext cx="621510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Какие грибы бывают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    разноцветными?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Какая ягода бывает черной,     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    красной, белой?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У какого дерева ствол белый?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Как называется самая высокая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     трава?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571480"/>
            <a:ext cx="4733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u="sng" dirty="0" smtClean="0">
                <a:solidFill>
                  <a:srgbClr val="FF0000"/>
                </a:solidFill>
              </a:rPr>
              <a:t>Растительный мир</a:t>
            </a:r>
            <a:endParaRPr lang="ru-RU" sz="40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357166"/>
            <a:ext cx="45726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u="sng" dirty="0" smtClean="0">
                <a:solidFill>
                  <a:srgbClr val="FF0000"/>
                </a:solidFill>
              </a:rPr>
              <a:t>Назови цветок</a:t>
            </a:r>
            <a:endParaRPr lang="ru-RU" sz="5400" b="1" u="sng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1371755" cy="1296845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80620-4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928802"/>
            <a:ext cx="1714499" cy="1285874"/>
          </a:xfrm>
          <a:prstGeom prst="rect">
            <a:avLst/>
          </a:prstGeom>
          <a:noFill/>
        </p:spPr>
      </p:pic>
      <p:pic>
        <p:nvPicPr>
          <p:cNvPr id="1032" name="Picture 8" descr="http://im3-tub-ru.yandex.net/i?id=137471900-3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000240"/>
            <a:ext cx="1690686" cy="1268015"/>
          </a:xfrm>
          <a:prstGeom prst="rect">
            <a:avLst/>
          </a:prstGeom>
          <a:noFill/>
        </p:spPr>
      </p:pic>
      <p:pic>
        <p:nvPicPr>
          <p:cNvPr id="1034" name="Picture 10" descr="http://im2-tub-ru.yandex.net/i?id=63624716-4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4071942"/>
            <a:ext cx="1905000" cy="1428750"/>
          </a:xfrm>
          <a:prstGeom prst="rect">
            <a:avLst/>
          </a:prstGeom>
          <a:noFill/>
        </p:spPr>
      </p:pic>
      <p:pic>
        <p:nvPicPr>
          <p:cNvPr id="1036" name="Picture 12" descr="http://im4-tub-ru.yandex.net/i?id=100530707-25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000504"/>
            <a:ext cx="1905000" cy="1428750"/>
          </a:xfrm>
          <a:prstGeom prst="rect">
            <a:avLst/>
          </a:prstGeom>
          <a:noFill/>
        </p:spPr>
      </p:pic>
      <p:pic>
        <p:nvPicPr>
          <p:cNvPr id="1038" name="Picture 14" descr="http://im4-tub-ru.yandex.net/i?id=117650293-30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000504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357298"/>
            <a:ext cx="72866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Кровожадный хищник наших лесов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Какая птица подбрасывает яйца в     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     чужие гнезда?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Пингвин -  птица или нет?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Что теряет лось каждую зиму?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Сколько ног у паука?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Какая птица в мире самая большая?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Кто спит вниз головой?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357166"/>
            <a:ext cx="25847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u="sng" dirty="0" smtClean="0"/>
              <a:t>Угадай-ка</a:t>
            </a:r>
            <a:endParaRPr lang="ru-RU" sz="44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2000240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</a:rPr>
              <a:t> Почему волка называют санитаром леса?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</a:rPr>
              <a:t> Зачем страус прячет голову в песок?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</a:rPr>
              <a:t> Зачем змеи язык показывают?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</a:rPr>
              <a:t> Почему ласточки перед дождем летают низко?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785794"/>
            <a:ext cx="36901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u="sng" dirty="0" smtClean="0">
                <a:solidFill>
                  <a:schemeClr val="accent3">
                    <a:lumMod val="50000"/>
                  </a:schemeClr>
                </a:solidFill>
              </a:rPr>
              <a:t>Это интересно</a:t>
            </a:r>
            <a:endParaRPr lang="ru-RU" sz="44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0-tub-ru.yandex.net/i?id=195178802-0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28802"/>
            <a:ext cx="1905000" cy="1428750"/>
          </a:xfrm>
          <a:prstGeom prst="rect">
            <a:avLst/>
          </a:prstGeom>
          <a:noFill/>
        </p:spPr>
      </p:pic>
      <p:pic>
        <p:nvPicPr>
          <p:cNvPr id="16388" name="Picture 4" descr="http://im6-tub-ru.yandex.net/i?id=299057372-0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928802"/>
            <a:ext cx="2219325" cy="1428750"/>
          </a:xfrm>
          <a:prstGeom prst="rect">
            <a:avLst/>
          </a:prstGeom>
          <a:noFill/>
        </p:spPr>
      </p:pic>
      <p:pic>
        <p:nvPicPr>
          <p:cNvPr id="16390" name="Picture 6" descr="http://im0-tub-ru.yandex.net/i?id=176847346-6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1928802"/>
            <a:ext cx="1905000" cy="1428750"/>
          </a:xfrm>
          <a:prstGeom prst="rect">
            <a:avLst/>
          </a:prstGeom>
          <a:noFill/>
        </p:spPr>
      </p:pic>
      <p:pic>
        <p:nvPicPr>
          <p:cNvPr id="16392" name="Picture 8" descr="http://im7-tub-ru.yandex.net/i?id=16511024-31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214818"/>
            <a:ext cx="2152650" cy="1428750"/>
          </a:xfrm>
          <a:prstGeom prst="rect">
            <a:avLst/>
          </a:prstGeom>
          <a:noFill/>
        </p:spPr>
      </p:pic>
      <p:pic>
        <p:nvPicPr>
          <p:cNvPr id="16394" name="Picture 10" descr="http://im2-tub-ru.yandex.net/i?id=483248325-68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4214818"/>
            <a:ext cx="1914525" cy="1428750"/>
          </a:xfrm>
          <a:prstGeom prst="rect">
            <a:avLst/>
          </a:prstGeom>
          <a:noFill/>
        </p:spPr>
      </p:pic>
      <p:pic>
        <p:nvPicPr>
          <p:cNvPr id="16396" name="Picture 12" descr="http://im7-tub-ru.yandex.net/i?id=162651503-16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4143380"/>
            <a:ext cx="1905000" cy="14287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85918" y="285728"/>
            <a:ext cx="35333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u="sng" dirty="0" smtClean="0">
                <a:solidFill>
                  <a:srgbClr val="0070C0"/>
                </a:solidFill>
              </a:rPr>
              <a:t>Кто это?</a:t>
            </a:r>
            <a:endParaRPr lang="ru-RU" sz="6000" b="1" i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7161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Большой подсолнух в небе, </a:t>
            </a:r>
            <a:br>
              <a:rPr lang="ru-RU" sz="2400" b="1" dirty="0" smtClean="0"/>
            </a:br>
            <a:r>
              <a:rPr lang="ru-RU" sz="2400" b="1" dirty="0" smtClean="0"/>
              <a:t>Цветет он много лет, </a:t>
            </a:r>
            <a:br>
              <a:rPr lang="ru-RU" sz="2400" b="1" dirty="0" smtClean="0"/>
            </a:br>
            <a:r>
              <a:rPr lang="ru-RU" sz="2400" b="1" dirty="0" smtClean="0"/>
              <a:t>Цветет зимой и летом, </a:t>
            </a:r>
            <a:br>
              <a:rPr lang="ru-RU" sz="2400" b="1" dirty="0" smtClean="0"/>
            </a:br>
            <a:r>
              <a:rPr lang="ru-RU" sz="2400" b="1" dirty="0" smtClean="0"/>
              <a:t>А семечек все нет.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335756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Плыла лебедь сытая, </a:t>
            </a:r>
            <a:br>
              <a:rPr lang="ru-RU" sz="2400" b="1" dirty="0" smtClean="0"/>
            </a:br>
            <a:r>
              <a:rPr lang="ru-RU" sz="2400" b="1" dirty="0" smtClean="0"/>
              <a:t>Вниз кидала-сыпала </a:t>
            </a:r>
            <a:br>
              <a:rPr lang="ru-RU" sz="2400" b="1" dirty="0" smtClean="0"/>
            </a:br>
            <a:r>
              <a:rPr lang="ru-RU" sz="2400" b="1" dirty="0" smtClean="0"/>
              <a:t>На </a:t>
            </a:r>
            <a:r>
              <a:rPr lang="ru-RU" sz="2400" b="1" dirty="0" err="1" smtClean="0"/>
              <a:t>поля-озерушки</a:t>
            </a:r>
            <a:r>
              <a:rPr lang="ru-RU" sz="2400" b="1" dirty="0" smtClean="0"/>
              <a:t>, </a:t>
            </a:r>
            <a:br>
              <a:rPr lang="ru-RU" sz="2400" b="1" dirty="0" smtClean="0"/>
            </a:br>
            <a:r>
              <a:rPr lang="ru-RU" sz="2400" b="1" dirty="0" smtClean="0"/>
              <a:t>Белый пух да перышки.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464344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На дворе переполох: </a:t>
            </a:r>
            <a:br>
              <a:rPr lang="ru-RU" sz="2400" b="1" dirty="0" smtClean="0"/>
            </a:br>
            <a:r>
              <a:rPr lang="ru-RU" sz="2400" b="1" dirty="0" smtClean="0"/>
              <a:t>С неба сыплется горох. </a:t>
            </a:r>
            <a:br>
              <a:rPr lang="ru-RU" sz="2400" b="1" dirty="0" smtClean="0"/>
            </a:br>
            <a:r>
              <a:rPr lang="ru-RU" sz="2400" b="1" dirty="0" smtClean="0"/>
              <a:t>Съела шесть горошин Нина, </a:t>
            </a:r>
            <a:br>
              <a:rPr lang="ru-RU" sz="2400" b="1" dirty="0" smtClean="0"/>
            </a:br>
            <a:r>
              <a:rPr lang="ru-RU" sz="2400" b="1" dirty="0" smtClean="0"/>
              <a:t>У нее теперь ангина.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150017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Над окошком круглый сыр </a:t>
            </a:r>
            <a:br>
              <a:rPr lang="ru-RU" sz="2400" b="1" dirty="0" smtClean="0"/>
            </a:br>
            <a:r>
              <a:rPr lang="ru-RU" sz="2400" b="1" dirty="0" smtClean="0"/>
              <a:t>Кто-то жадный надкусил, </a:t>
            </a:r>
            <a:br>
              <a:rPr lang="ru-RU" sz="2400" b="1" dirty="0" smtClean="0"/>
            </a:br>
            <a:r>
              <a:rPr lang="ru-RU" sz="2400" b="1" dirty="0" smtClean="0"/>
              <a:t>Я неделю волновался: </a:t>
            </a:r>
            <a:br>
              <a:rPr lang="ru-RU" sz="2400" b="1" dirty="0" smtClean="0"/>
            </a:br>
            <a:r>
              <a:rPr lang="ru-RU" sz="2400" b="1" dirty="0" smtClean="0"/>
              <a:t>Вот бы жадина попался. </a:t>
            </a:r>
            <a:br>
              <a:rPr lang="ru-RU" sz="2400" b="1" dirty="0" smtClean="0"/>
            </a:br>
            <a:r>
              <a:rPr lang="ru-RU" sz="2400" b="1" dirty="0" smtClean="0"/>
              <a:t>День прошел, и три, и пять. </a:t>
            </a:r>
            <a:br>
              <a:rPr lang="ru-RU" sz="2400" b="1" dirty="0" smtClean="0"/>
            </a:br>
            <a:r>
              <a:rPr lang="ru-RU" sz="2400" b="1" dirty="0" smtClean="0"/>
              <a:t>Округлился сыр опять.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2863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То ли пар, </a:t>
            </a:r>
            <a:br>
              <a:rPr lang="ru-RU" sz="2400" b="1" dirty="0" smtClean="0"/>
            </a:br>
            <a:r>
              <a:rPr lang="ru-RU" sz="2400" b="1" dirty="0" smtClean="0"/>
              <a:t>То ли дым, </a:t>
            </a:r>
            <a:br>
              <a:rPr lang="ru-RU" sz="2400" b="1" dirty="0" smtClean="0"/>
            </a:br>
            <a:r>
              <a:rPr lang="ru-RU" sz="2400" b="1" dirty="0" smtClean="0"/>
              <a:t>То ли воздух стал седым.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357166"/>
            <a:ext cx="370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>
                <a:solidFill>
                  <a:srgbClr val="0070C0"/>
                </a:solidFill>
              </a:rPr>
              <a:t>Отгадай загадку</a:t>
            </a:r>
            <a:endParaRPr lang="ru-RU" sz="3600" b="1" i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138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10</cp:revision>
  <dcterms:created xsi:type="dcterms:W3CDTF">2014-03-26T17:13:29Z</dcterms:created>
  <dcterms:modified xsi:type="dcterms:W3CDTF">2014-03-26T18:44:16Z</dcterms:modified>
</cp:coreProperties>
</file>