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3"/>
  </p:notesMasterIdLst>
  <p:sldIdLst>
    <p:sldId id="258" r:id="rId2"/>
    <p:sldId id="269" r:id="rId3"/>
    <p:sldId id="259" r:id="rId4"/>
    <p:sldId id="270" r:id="rId5"/>
    <p:sldId id="260" r:id="rId6"/>
    <p:sldId id="275" r:id="rId7"/>
    <p:sldId id="261" r:id="rId8"/>
    <p:sldId id="272" r:id="rId9"/>
    <p:sldId id="262" r:id="rId10"/>
    <p:sldId id="276" r:id="rId11"/>
    <p:sldId id="263" r:id="rId12"/>
    <p:sldId id="271" r:id="rId13"/>
    <p:sldId id="264" r:id="rId14"/>
    <p:sldId id="268" r:id="rId15"/>
    <p:sldId id="265" r:id="rId16"/>
    <p:sldId id="273" r:id="rId17"/>
    <p:sldId id="279" r:id="rId18"/>
    <p:sldId id="278" r:id="rId19"/>
    <p:sldId id="267" r:id="rId20"/>
    <p:sldId id="277" r:id="rId21"/>
    <p:sldId id="28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63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B2B1B3-0528-41DB-821B-6B5A2BFC3D5C}" type="datetimeFigureOut">
              <a:rPr lang="ru-RU"/>
              <a:pPr>
                <a:defRPr/>
              </a:pPr>
              <a:t>19.01.2014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30D58A-9511-41E0-B132-8183B0E14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8EEBD9-8E06-49A4-B85A-3AC54EF2A75C}" type="slidenum">
              <a:rPr lang="ru-RU" sz="1200">
                <a:latin typeface="Calibri" pitchFamily="34" charset="0"/>
              </a:rPr>
              <a:pPr algn="r"/>
              <a:t>21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EFAEB-F0E6-4779-B753-4C64F2C2EAA7}" type="datetimeFigureOut">
              <a:rPr lang="en-US"/>
              <a:pPr>
                <a:defRPr/>
              </a:pPr>
              <a:t>1/19/2014</a:t>
            </a:fld>
            <a:endParaRPr lang="en-US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4C87-83C8-42D2-B46D-F428DEE176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DF8A-5154-43D0-A908-BA205D51A702}" type="datetimeFigureOut">
              <a:rPr lang="en-US"/>
              <a:pPr>
                <a:defRPr/>
              </a:pPr>
              <a:t>1/19/2014</a:t>
            </a:fld>
            <a:endParaRPr lang="en-US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42FA-0B4B-4EC2-82A3-A21C999C9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77939-E3DF-43C1-B05A-0B50B4CDE288}" type="datetimeFigureOut">
              <a:rPr lang="en-US"/>
              <a:pPr>
                <a:defRPr/>
              </a:pPr>
              <a:t>1/19/2014</a:t>
            </a:fld>
            <a:endParaRPr lang="en-US" dirty="0"/>
          </a:p>
        </p:txBody>
      </p:sp>
      <p:sp>
        <p:nvSpPr>
          <p:cNvPr id="3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B0A1-AA78-406A-BBED-0BC29C6D4E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249D59-59B1-4652-AECC-F26631EDB19D}" type="datetimeFigureOut">
              <a:rPr lang="en-US"/>
              <a:pPr>
                <a:defRPr/>
              </a:pPr>
              <a:t>1/19/2014</a:t>
            </a:fld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A78530-2045-46AB-9CA5-95CC22835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7EA9-EC77-494E-8ABE-431430F34FB3}" type="datetimeFigureOut">
              <a:rPr lang="en-US"/>
              <a:pPr>
                <a:defRPr/>
              </a:pPr>
              <a:t>1/19/2014</a:t>
            </a:fld>
            <a:endParaRPr lang="en-US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DA25-02AC-4133-934E-762553ACD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C6A2-5F3B-4A06-B8F2-02B8E23DB815}" type="datetimeFigureOut">
              <a:rPr lang="en-US"/>
              <a:pPr>
                <a:defRPr/>
              </a:pPr>
              <a:t>1/19/2014</a:t>
            </a:fld>
            <a:endParaRPr lang="en-US" dirty="0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0960-12E2-493C-B5E8-EAFAB92AF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FE4-1CC3-4B0D-A4F2-66A860B35E7A}" type="datetimeFigureOut">
              <a:rPr lang="en-US"/>
              <a:pPr>
                <a:defRPr/>
              </a:pPr>
              <a:t>1/19/2014</a:t>
            </a:fld>
            <a:endParaRPr lang="en-US" dirty="0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A019-AC60-459A-A9A9-69C568985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F8F9AF-0834-4221-BB5B-98621206613E}" type="datetimeFigureOut">
              <a:rPr lang="en-US"/>
              <a:pPr>
                <a:defRPr/>
              </a:pPr>
              <a:t>1/19/2014</a:t>
            </a:fld>
            <a:endParaRPr lang="en-US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5375D7-24EA-4F12-85C8-2852A7D4A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6361-8D75-4AFB-B894-B34FDAF4744D}" type="datetimeFigureOut">
              <a:rPr lang="en-US"/>
              <a:pPr>
                <a:defRPr/>
              </a:pPr>
              <a:t>1/19/2014</a:t>
            </a:fld>
            <a:endParaRPr lang="en-US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D8A9-B16F-4B2C-A7C2-0E44B04FD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1FBB40-7AA2-4B19-A3F5-84683FB69DDE}" type="datetimeFigureOut">
              <a:rPr lang="en-US"/>
              <a:pPr>
                <a:defRPr/>
              </a:pPr>
              <a:t>1/19/2014</a:t>
            </a:fld>
            <a:endParaRPr lang="en-US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E9E1BC-DE67-4308-A321-D78E6CD8C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41C41-84A5-47BD-A6DE-178185039CDC}" type="datetimeFigureOut">
              <a:rPr lang="en-US"/>
              <a:pPr>
                <a:defRPr/>
              </a:pPr>
              <a:t>1/19/2014</a:t>
            </a:fld>
            <a:endParaRPr lang="en-US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2DF6-F06A-4FD9-9759-D9951DE78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97F2057-B708-4ABD-BAFA-2ADFC3651D6F}" type="datetimeFigureOut">
              <a:rPr lang="en-US"/>
              <a:pPr>
                <a:defRPr/>
              </a:pPr>
              <a:t>1/19/2014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99267CE-6A57-4897-BDB6-2535A61DE2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2" r:id="rId3"/>
    <p:sldLayoutId id="2147483981" r:id="rId4"/>
    <p:sldLayoutId id="2147483980" r:id="rId5"/>
    <p:sldLayoutId id="2147483985" r:id="rId6"/>
    <p:sldLayoutId id="2147483979" r:id="rId7"/>
    <p:sldLayoutId id="2147483986" r:id="rId8"/>
    <p:sldLayoutId id="2147483978" r:id="rId9"/>
    <p:sldLayoutId id="2147483977" r:id="rId10"/>
    <p:sldLayoutId id="21474839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12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0" Type="http://schemas.openxmlformats.org/officeDocument/2006/relationships/slide" Target="slide15.xml"/><Relationship Id="rId4" Type="http://schemas.openxmlformats.org/officeDocument/2006/relationships/slide" Target="slide17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Вопрос 1:</a:t>
            </a:r>
            <a:endParaRPr lang="ru-RU" i="1" dirty="0">
              <a:solidFill>
                <a:srgbClr val="FF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Он очень прочен и упруг,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Строителям - надежный друг: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Дома, ступени, постаменты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Красивы будут и заметны.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480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 2" pitchFamily="18" charset="2"/>
              <a:buNone/>
            </a:pPr>
            <a:endParaRPr lang="ru-RU" sz="48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4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593725" y="4913313"/>
            <a:ext cx="1855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 горизонтали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baku-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2895600"/>
            <a:ext cx="3835400" cy="2670175"/>
          </a:xfrm>
        </p:spPr>
      </p:pic>
      <p:pic>
        <p:nvPicPr>
          <p:cNvPr id="5" name="Picture 4" descr="180px-Petroleum_cm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609600"/>
            <a:ext cx="17033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ir_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762000"/>
            <a:ext cx="24574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Century Schoolbook" pitchFamily="18" charset="0"/>
              </a:rPr>
              <a:t>Вопрос 8:</a:t>
            </a:r>
            <a:endParaRPr lang="ru-RU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 anchor="ctr"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Она варилась долго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В доменной печи,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На славу получились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Ножницы, ключи…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3124200"/>
            <a:ext cx="4364038" cy="2281238"/>
          </a:xfrm>
        </p:spPr>
      </p:pic>
      <p:sp>
        <p:nvSpPr>
          <p:cNvPr id="2560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6" name="Picture 4" descr="dp_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685800"/>
            <a:ext cx="291465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 вертикали: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i="1" dirty="0" smtClean="0">
                <a:solidFill>
                  <a:srgbClr val="FF0000"/>
                </a:solidFill>
                <a:latin typeface="Century Schoolbook" pitchFamily="18" charset="0"/>
              </a:rPr>
              <a:t>Вопрос 1:</a:t>
            </a:r>
            <a:endParaRPr lang="ru-RU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 anchor="ctr"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Если встретишь на дороге,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То увязнут сильно ноги.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А сделать миску или вазу –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Она понадобится сразу.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3" descr="глин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515841">
            <a:off x="4916488" y="782638"/>
            <a:ext cx="3157537" cy="2819400"/>
          </a:xfrm>
        </p:spPr>
      </p:pic>
      <p:pic>
        <p:nvPicPr>
          <p:cNvPr id="27651" name="Рисунок 4" descr="a3caf58a85f4b5406fe8bac75adde8d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05190">
            <a:off x="922338" y="852488"/>
            <a:ext cx="326390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5" descr="04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25546">
            <a:off x="1511300" y="3889375"/>
            <a:ext cx="2362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6" descr="i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11511">
            <a:off x="5195888" y="3863975"/>
            <a:ext cx="237013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Century Schoolbook" pitchFamily="18" charset="0"/>
              </a:rPr>
              <a:t>Вопрос 2:</a:t>
            </a:r>
            <a:endParaRPr lang="ru-RU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 anchor="ctr"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Покрывают им дороги,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Улицы в селении,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А ещё он есть в цементе.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Сам он - удобрение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4825" y="2147888"/>
            <a:ext cx="3294063" cy="2195512"/>
          </a:xfrm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038600"/>
            <a:ext cx="1541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114800"/>
            <a:ext cx="17526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762000"/>
            <a:ext cx="2171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762000"/>
            <a:ext cx="1981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AutoShape 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Вопрос 7: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8183563" cy="41846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</a:rPr>
              <a:t>Росли на болоте растения ...</a:t>
            </a:r>
            <a:br>
              <a:rPr lang="ru-RU" sz="4800" smtClean="0">
                <a:latin typeface="Times New Roman" pitchFamily="18" charset="0"/>
              </a:rPr>
            </a:br>
            <a:r>
              <a:rPr lang="ru-RU" sz="4800" smtClean="0">
                <a:latin typeface="Times New Roman" pitchFamily="18" charset="0"/>
              </a:rPr>
              <a:t>А теперь это топливо и удобрение.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1057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86000"/>
            <a:ext cx="3686175" cy="2762250"/>
          </a:xfrm>
        </p:spPr>
      </p:pic>
      <p:pic>
        <p:nvPicPr>
          <p:cNvPr id="31747" name="Picture 4" descr="gorshki_tor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3400"/>
            <a:ext cx="3810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0198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9: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 anchor="ctr"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Он черный, блестящий,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Людям помощник настоящий.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Он несёт в дома тепло,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От него кругом светло,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Помогает плавить стали,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Делать краски и эмали.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5410200"/>
            <a:ext cx="8183562" cy="6254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ru-RU" sz="32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2" name="Содержимое 3" descr="гран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0" y="628650"/>
            <a:ext cx="2489200" cy="1866900"/>
          </a:xfrm>
        </p:spPr>
      </p:pic>
      <p:pic>
        <p:nvPicPr>
          <p:cNvPr id="15363" name="Рисунок 4" descr="гр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57425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гр.шар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7338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 descr="гранитная плитк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8100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7" descr="гра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6858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180px-Co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5200" y="457200"/>
            <a:ext cx="2286000" cy="2374900"/>
          </a:xfrm>
        </p:spPr>
      </p:pic>
      <p:pic>
        <p:nvPicPr>
          <p:cNvPr id="33795" name="Содержимое 6" descr="3479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78138"/>
            <a:ext cx="351948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Содержимое 7" descr="16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922588"/>
            <a:ext cx="32766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0198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209797" y="457200"/>
          <a:ext cx="5544000" cy="51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2000" y="5334000"/>
            <a:ext cx="4191000" cy="457200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горизонтали:</a:t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620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9436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3716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9812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5908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2004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8100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8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3340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5532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7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71628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9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cxnSp>
        <p:nvCxnSpPr>
          <p:cNvPr id="34" name="Прямая со стрелкой 33"/>
          <p:cNvCxnSpPr/>
          <p:nvPr/>
        </p:nvCxnSpPr>
        <p:spPr>
          <a:xfrm flipH="1" flipV="1">
            <a:off x="5410200" y="9144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638800" y="11430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3352800" y="457200"/>
          <a:ext cx="2376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590800" y="838200"/>
          <a:ext cx="1188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2971800" y="2057400"/>
          <a:ext cx="1188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4572000" y="1676400"/>
          <a:ext cx="198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4953000" y="2819400"/>
          <a:ext cx="198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72200" y="3657600"/>
          <a:ext cx="1584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3352800" y="1219200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6172200" y="3200400"/>
            <a:ext cx="439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6172200" y="4038600"/>
            <a:ext cx="384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6553200" y="4038600"/>
          <a:ext cx="396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4953000" y="838200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953000" y="2057400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4953000" y="3200400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68" name="Text Box 29"/>
          <p:cNvSpPr txBox="1">
            <a:spLocks noChangeArrowheads="1"/>
          </p:cNvSpPr>
          <p:nvPr/>
        </p:nvSpPr>
        <p:spPr bwMode="auto">
          <a:xfrm>
            <a:off x="4800600" y="5486400"/>
            <a:ext cx="2119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По вертикали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Century Schoolbook" pitchFamily="18" charset="0"/>
                <a:cs typeface="AngsanaUPC" pitchFamily="18" charset="-34"/>
              </a:rPr>
              <a:t>Вопрос 3:</a:t>
            </a:r>
            <a:endParaRPr lang="ru-RU" i="1" dirty="0">
              <a:solidFill>
                <a:srgbClr val="FF0000"/>
              </a:solidFill>
              <a:latin typeface="Century Schoolbook" pitchFamily="18" charset="0"/>
              <a:cs typeface="AngsanaUPC" pitchFamily="18" charset="-34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183563" cy="4187825"/>
          </a:xfrm>
        </p:spPr>
        <p:txBody>
          <a:bodyPr anchor="ctr"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latin typeface="Century Schoolbook" pitchFamily="18" charset="0"/>
              </a:rPr>
              <a:t>Этот мастер белый-белый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latin typeface="Century Schoolbook" pitchFamily="18" charset="0"/>
              </a:rPr>
              <a:t>В школе не лежит без дела: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latin typeface="Century Schoolbook" pitchFamily="18" charset="0"/>
              </a:rPr>
              <a:t>Пробегает по доске,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latin typeface="Century Schoolbook" pitchFamily="18" charset="0"/>
              </a:rPr>
              <a:t>Оставляет белый след.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0" name="Содержимое 3" descr="м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969574">
            <a:off x="4625975" y="904875"/>
            <a:ext cx="2874963" cy="1976438"/>
          </a:xfrm>
        </p:spPr>
      </p:pic>
      <p:pic>
        <p:nvPicPr>
          <p:cNvPr id="17411" name="Рисунок 4" descr="м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31770">
            <a:off x="815975" y="1073150"/>
            <a:ext cx="309721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63649">
            <a:off x="5137150" y="3208338"/>
            <a:ext cx="27527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 descr="мел уч.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57332">
            <a:off x="1447800" y="3429000"/>
            <a:ext cx="28956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Century Schoolbook" pitchFamily="18" charset="0"/>
              </a:rPr>
              <a:t>Вопрос 4:</a:t>
            </a:r>
            <a:endParaRPr lang="ru-RU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 anchor="ctr"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Он очень нужен детворе,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Он на дорожках во дворе,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Он  на стройке, и на пляже,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Он в стекле расплавлен даже.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299839261_image0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143000"/>
            <a:ext cx="5924550" cy="3952875"/>
          </a:xfrm>
        </p:spPr>
      </p:pic>
      <p:sp>
        <p:nvSpPr>
          <p:cNvPr id="1945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Century Schoolbook" pitchFamily="18" charset="0"/>
              </a:rPr>
              <a:t>Вопрос 5:</a:t>
            </a:r>
            <a:endParaRPr lang="ru-RU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 anchor="ctr"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На кухне у мамы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Помощник отличный.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Он синим цветком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Расцветает от спички.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0413" y="3810000"/>
            <a:ext cx="1735137" cy="1295400"/>
          </a:xfr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886200"/>
            <a:ext cx="1735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8382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810000"/>
            <a:ext cx="20716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Century Schoolbook" pitchFamily="18" charset="0"/>
              </a:rPr>
              <a:t>Вопрос 6:</a:t>
            </a:r>
            <a:endParaRPr lang="ru-RU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 anchor="ctr"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Без неё не побежит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Ни такси, ни мотоцикл,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Не поднимется ракета.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Отгадайте, кто же это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1885</TotalTime>
  <Words>182</Words>
  <Application>Microsoft Office PowerPoint</Application>
  <PresentationFormat>Экран (4:3)</PresentationFormat>
  <Paragraphs>56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Verdana</vt:lpstr>
      <vt:lpstr>Wingdings 2</vt:lpstr>
      <vt:lpstr>Calibri</vt:lpstr>
      <vt:lpstr>Century Schoolbook</vt:lpstr>
      <vt:lpstr>Times New Roman</vt:lpstr>
      <vt:lpstr>AngsanaUPC</vt:lpstr>
      <vt:lpstr>Аспект</vt:lpstr>
      <vt:lpstr>Аспект</vt:lpstr>
      <vt:lpstr>Аспект</vt:lpstr>
      <vt:lpstr>Аспект</vt:lpstr>
      <vt:lpstr>Вопрос 1:</vt:lpstr>
      <vt:lpstr>Слайд 2</vt:lpstr>
      <vt:lpstr>Вопрос 3:</vt:lpstr>
      <vt:lpstr>Слайд 4</vt:lpstr>
      <vt:lpstr>Вопрос 4:</vt:lpstr>
      <vt:lpstr>Слайд 6</vt:lpstr>
      <vt:lpstr>Вопрос 5:</vt:lpstr>
      <vt:lpstr>Слайд 8</vt:lpstr>
      <vt:lpstr>Вопрос 6:</vt:lpstr>
      <vt:lpstr>Слайд 10</vt:lpstr>
      <vt:lpstr>Вопрос 8:</vt:lpstr>
      <vt:lpstr>Слайд 12</vt:lpstr>
      <vt:lpstr>По вертикали: Вопрос 1:</vt:lpstr>
      <vt:lpstr>Слайд 14</vt:lpstr>
      <vt:lpstr>Вопрос 2:</vt:lpstr>
      <vt:lpstr>Слайд 16</vt:lpstr>
      <vt:lpstr>Вопрос 7:</vt:lpstr>
      <vt:lpstr>Слайд 18</vt:lpstr>
      <vt:lpstr>Вопрос 9:</vt:lpstr>
      <vt:lpstr>Слайд 20</vt:lpstr>
      <vt:lpstr>По горизонтали: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В</cp:lastModifiedBy>
  <cp:revision>159</cp:revision>
  <dcterms:created xsi:type="dcterms:W3CDTF">2012-12-15T19:52:35Z</dcterms:created>
  <dcterms:modified xsi:type="dcterms:W3CDTF">2014-01-19T14:34:56Z</dcterms:modified>
</cp:coreProperties>
</file>