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Подосиновик</a:t>
            </a:r>
            <a:endParaRPr lang="ru-RU" dirty="0"/>
          </a:p>
        </p:txBody>
      </p:sp>
      <p:pic>
        <p:nvPicPr>
          <p:cNvPr id="4" name="Содержимое 3" descr="подосиновик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020094"/>
            <a:ext cx="3810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Подберёзовик</a:t>
            </a:r>
            <a:endParaRPr lang="ru-RU" dirty="0"/>
          </a:p>
        </p:txBody>
      </p:sp>
      <p:pic>
        <p:nvPicPr>
          <p:cNvPr id="4" name="Содержимое 3" descr="подберезовик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564360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Маслёнок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600079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ru-RU" dirty="0" smtClean="0"/>
              <a:t>Рыжик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1428737"/>
            <a:ext cx="6768199" cy="493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3579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Сыроежка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53419"/>
            <a:ext cx="5715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Лисичка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50085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Шампиньон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20081"/>
            <a:ext cx="571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Ядовитые грибы</a:t>
            </a: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64360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</Words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Подосиновик</vt:lpstr>
      <vt:lpstr>Подберёзовик</vt:lpstr>
      <vt:lpstr>Маслёнок</vt:lpstr>
      <vt:lpstr>Рыжик</vt:lpstr>
      <vt:lpstr>Сыроежка</vt:lpstr>
      <vt:lpstr>Лисичка</vt:lpstr>
      <vt:lpstr>Шампиньон</vt:lpstr>
      <vt:lpstr>Ядовитые грибы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27</cp:revision>
  <dcterms:modified xsi:type="dcterms:W3CDTF">2014-03-28T10:09:22Z</dcterms:modified>
</cp:coreProperties>
</file>