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AB67-D25E-40B7-97CD-450C348965D1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81AB17-B6E2-4B9B-BE17-74A47E38E2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AB67-D25E-40B7-97CD-450C348965D1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AB17-B6E2-4B9B-BE17-74A47E38E24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381AB17-B6E2-4B9B-BE17-74A47E38E24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AB67-D25E-40B7-97CD-450C348965D1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AB67-D25E-40B7-97CD-450C348965D1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381AB17-B6E2-4B9B-BE17-74A47E38E2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AB67-D25E-40B7-97CD-450C348965D1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81AB17-B6E2-4B9B-BE17-74A47E38E2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72FAB67-D25E-40B7-97CD-450C348965D1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AB17-B6E2-4B9B-BE17-74A47E38E2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AB67-D25E-40B7-97CD-450C348965D1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381AB17-B6E2-4B9B-BE17-74A47E38E24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AB67-D25E-40B7-97CD-450C348965D1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381AB17-B6E2-4B9B-BE17-74A47E38E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AB67-D25E-40B7-97CD-450C348965D1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81AB17-B6E2-4B9B-BE17-74A47E38E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81AB17-B6E2-4B9B-BE17-74A47E38E24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AB67-D25E-40B7-97CD-450C348965D1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381AB17-B6E2-4B9B-BE17-74A47E38E2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72FAB67-D25E-40B7-97CD-450C348965D1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72FAB67-D25E-40B7-97CD-450C348965D1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81AB17-B6E2-4B9B-BE17-74A47E38E244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8534400" cy="7588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готовыми программами.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«Фраза»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60" y="1527175"/>
            <a:ext cx="8131968" cy="4572000"/>
          </a:xfrm>
          <a:effectLst>
            <a:softEdge rad="1270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2047875" cy="2646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849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225" y="549275"/>
            <a:ext cx="8534400" cy="7588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«Академия младшего школьника»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4711482" cy="345163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32870"/>
            <a:ext cx="4765128" cy="34909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593" y="4149080"/>
            <a:ext cx="1641829" cy="24690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850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260350"/>
            <a:ext cx="7586663" cy="7588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«Фантазёры»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60" y="1527175"/>
            <a:ext cx="8131968" cy="4572000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963898" cy="23704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004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505741" cy="4782145"/>
          </a:xfrm>
          <a:effectLst>
            <a:softEdge rad="63500"/>
          </a:effectLst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6350"/>
            <a:ext cx="2047875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288" y="404813"/>
            <a:ext cx="67008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Программа «Заметки»</a:t>
            </a:r>
          </a:p>
        </p:txBody>
      </p:sp>
    </p:spTree>
    <p:extLst>
      <p:ext uri="{BB962C8B-B14F-4D97-AF65-F5344CB8AC3E}">
        <p14:creationId xmlns:p14="http://schemas.microsoft.com/office/powerpoint/2010/main" val="308323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</TotalTime>
  <Words>14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Официальная</vt:lpstr>
      <vt:lpstr>Работа с готовыми программами. Программа «Фраза»</vt:lpstr>
      <vt:lpstr>Программа  «Академия младшего школьника»</vt:lpstr>
      <vt:lpstr>Программа «Фантазёры»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готовыми программами. Программа «Фраза»</dc:title>
  <dc:creator>ASUS</dc:creator>
  <cp:lastModifiedBy>ASUS</cp:lastModifiedBy>
  <cp:revision>2</cp:revision>
  <dcterms:created xsi:type="dcterms:W3CDTF">2013-08-27T19:33:50Z</dcterms:created>
  <dcterms:modified xsi:type="dcterms:W3CDTF">2013-08-27T20:07:47Z</dcterms:modified>
</cp:coreProperties>
</file>