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B4FFA4-3B91-42DE-9136-03D9004727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10485-822B-43E1-A65F-23475A80DF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3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4ED0-27CE-466F-871B-1B7E2F40E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6E6D0-457F-4803-9940-001C91A819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013A4-EE41-4705-B0FD-271F7411FC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5DA59-BE98-48D4-9833-7D21B8AC86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D7158-4A97-4FC6-A5C3-1246D7633D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50E8A-44EB-4DE1-B264-C55200192B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5327B-5684-412B-B788-22DEE5C0F8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4300-8414-4F2D-A1FD-5306B9E1F2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0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10898-8206-40B5-984D-1A92FE3B9F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ABF47-2F25-4E97-8B76-812F3B8C27C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ianet.com/maxey/quill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ru/" TargetMode="External"/><Relationship Id="rId2" Type="http://schemas.openxmlformats.org/officeDocument/2006/relationships/hyperlink" Target="http://www.lukoshko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6934200" cy="331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 Е О Р И 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литературы</a:t>
            </a:r>
          </a:p>
        </p:txBody>
      </p:sp>
      <p:pic>
        <p:nvPicPr>
          <p:cNvPr id="57352" name="Picture 8" descr="Картинка 2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981200" y="6172200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C0000"/>
                </a:solidFill>
              </a:rPr>
              <a:t>    </a:t>
            </a:r>
            <a:r>
              <a:rPr lang="ru-RU" b="1" i="1" dirty="0" err="1" smtClean="0">
                <a:solidFill>
                  <a:srgbClr val="CC0000"/>
                </a:solidFill>
              </a:rPr>
              <a:t>Вологжина</a:t>
            </a:r>
            <a:r>
              <a:rPr lang="ru-RU" b="1" i="1" dirty="0" smtClean="0">
                <a:solidFill>
                  <a:srgbClr val="CC0000"/>
                </a:solidFill>
              </a:rPr>
              <a:t> Алевтина Михайловна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C0000"/>
                </a:solidFill>
              </a:rPr>
              <a:t>МОУ ИРМО </a:t>
            </a:r>
            <a:r>
              <a:rPr lang="ru-RU" b="1" i="1" smtClean="0">
                <a:solidFill>
                  <a:srgbClr val="CC0000"/>
                </a:solidFill>
              </a:rPr>
              <a:t>«Марковская СОШ»</a:t>
            </a:r>
            <a:endParaRPr lang="ru-RU" b="1" i="1" dirty="0">
              <a:solidFill>
                <a:srgbClr val="CC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429000" y="304800"/>
            <a:ext cx="2743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3366FF"/>
                </a:solidFill>
                <a:latin typeface="Arial" charset="0"/>
              </a:rPr>
              <a:t>II </a:t>
            </a:r>
            <a:r>
              <a:rPr lang="ru-RU" sz="6600" b="1">
                <a:solidFill>
                  <a:srgbClr val="3366FF"/>
                </a:solidFill>
                <a:latin typeface="Arial" charset="0"/>
              </a:rPr>
              <a:t>тур</a:t>
            </a:r>
          </a:p>
        </p:txBody>
      </p:sp>
      <p:pic>
        <p:nvPicPr>
          <p:cNvPr id="57355" name="Picture 11" descr="39914843d0b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Особенности какого жанра фольклора использовал С.Чёрный в стихотворении?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52600"/>
            <a:ext cx="4953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/>
              <a:t>Баю – бай, Васик, бай!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Ты, собачка, не лай!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Ты, бычок, не мычи!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Ты, медведь, не рычи!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276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а)частушка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б)колыбель-ная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в) считалка</a:t>
            </a:r>
          </a:p>
        </p:txBody>
      </p:sp>
      <p:pic>
        <p:nvPicPr>
          <p:cNvPr id="51205" name="Picture 5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1152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Какую рифму использовал С.Михалков в стихотворении «Котята»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52578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/>
              <a:t>Вы послушайте, ребята,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Я хочу вам рассказать: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Родились у нас котята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Их по счёту ровно пять.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276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а)парная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б)охватная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в)перекрёстная</a:t>
            </a:r>
          </a:p>
        </p:txBody>
      </p:sp>
      <p:pic>
        <p:nvPicPr>
          <p:cNvPr id="52229" name="Picture 5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11525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Интернет - ресурсы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1. Тексты:</a:t>
            </a:r>
            <a:r>
              <a:rPr lang="ru-RU" sz="1800" b="1">
                <a:solidFill>
                  <a:srgbClr val="0000FF"/>
                </a:solidFill>
              </a:rPr>
              <a:t> </a:t>
            </a:r>
            <a:r>
              <a:rPr lang="ru-RU" sz="1800" b="1">
                <a:solidFill>
                  <a:srgbClr val="0000FF"/>
                </a:solidFill>
                <a:hlinkClick r:id="rId2"/>
              </a:rPr>
              <a:t>http://www.lukoshko.net/</a:t>
            </a:r>
            <a:r>
              <a:rPr lang="ru-RU" sz="1800" b="1">
                <a:solidFill>
                  <a:srgbClr val="0000FF"/>
                </a:solidFill>
              </a:rPr>
              <a:t> 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2. Виньетка, рисунки книг:  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  <a:hlinkClick r:id="rId3"/>
              </a:rPr>
              <a:t>http://lenagold.ru/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2000" b="1">
              <a:solidFill>
                <a:srgbClr val="0000FF"/>
              </a:solidFill>
            </a:endParaRPr>
          </a:p>
          <a:p>
            <a:pPr marL="571500" indent="-571500">
              <a:buFont typeface="Wingdings" pitchFamily="2" charset="2"/>
              <a:buNone/>
            </a:pP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56324" name="Picture 4" descr="i?id=196533412-19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Определите жанр произведения</a:t>
            </a:r>
            <a:br>
              <a:rPr lang="ru-RU" sz="3600" b="1">
                <a:solidFill>
                  <a:schemeClr val="accent2"/>
                </a:solidFill>
              </a:rPr>
            </a:br>
            <a:r>
              <a:rPr lang="ru-RU" sz="3600" b="1">
                <a:solidFill>
                  <a:schemeClr val="accent2"/>
                </a:solidFill>
              </a:rPr>
              <a:t>по первым строкам: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5181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Голодная кума Лиса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залезла в сад;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 нем винограду кисти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рделись.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У кумушки глаза и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зубы разгорелись;</a:t>
            </a:r>
            <a:br>
              <a:rPr lang="ru-RU" b="1"/>
            </a:br>
            <a:endParaRPr lang="ru-RU" b="1"/>
          </a:p>
        </p:txBody>
      </p:sp>
      <p:sp>
        <p:nvSpPr>
          <p:cNvPr id="4110" name="Rectangle 1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276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 </a:t>
            </a:r>
            <a:r>
              <a:rPr lang="ru-RU" sz="3200" b="1"/>
              <a:t>а) рассказ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 б) сказка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 в) басня</a:t>
            </a:r>
          </a:p>
        </p:txBody>
      </p:sp>
      <p:pic>
        <p:nvPicPr>
          <p:cNvPr id="4118" name="Picture 22" descr="i?id=196533412-19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562600"/>
            <a:ext cx="12858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39914843d0b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1371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Определите жанр произведения: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5867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Улетела Ласточка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За тридевять земель...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Возвращайся, Ласточка!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На дворе апрель.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Возвращайся, Ласточка!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Только не одна: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Пусть с тобою, Ласточка,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Прилетит Весна!</a:t>
            </a:r>
          </a:p>
          <a:p>
            <a:pPr>
              <a:buFont typeface="Wingdings" pitchFamily="2" charset="2"/>
              <a:buNone/>
            </a:pPr>
            <a:r>
              <a:rPr lang="ru-RU" sz="3200"/>
              <a:t>                    </a:t>
            </a:r>
            <a:r>
              <a:rPr lang="ru-RU" b="1"/>
              <a:t>Б.Заходер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5052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  а) сказка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 б) рассказ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 в)стихотво-</a:t>
            </a:r>
          </a:p>
          <a:p>
            <a:pPr>
              <a:buFont typeface="Wingdings" pitchFamily="2" charset="2"/>
              <a:buNone/>
            </a:pPr>
            <a:r>
              <a:rPr lang="ru-RU" sz="3200" b="1"/>
              <a:t>  рение</a:t>
            </a:r>
          </a:p>
        </p:txBody>
      </p:sp>
      <p:pic>
        <p:nvPicPr>
          <p:cNvPr id="43021" name="Picture 13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91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562600"/>
            <a:ext cx="12858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Выберите авторскую сказку: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51816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Один мельник, умирая,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оставил трем своим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сыновьям мельницу,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осла да кота.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Братья наследство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поделили: старший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получил мельницу,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средний – осла, 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самый младший -кота. </a:t>
            </a:r>
            <a:br>
              <a:rPr lang="ru-RU" b="1"/>
            </a:br>
            <a:endParaRPr lang="ru-RU" b="1"/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276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</a:t>
            </a:r>
            <a:r>
              <a:rPr lang="ru-RU" sz="3200" b="1"/>
              <a:t>а) Кот </a:t>
            </a:r>
          </a:p>
          <a:p>
            <a:pPr>
              <a:buFont typeface="Wingdings" pitchFamily="2" charset="2"/>
              <a:buNone/>
            </a:pPr>
            <a:r>
              <a:rPr lang="ru-RU" sz="3200" b="1"/>
              <a:t>   в сапогах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б) Три медведя</a:t>
            </a:r>
          </a:p>
          <a:p>
            <a:pPr>
              <a:buFont typeface="Wingdings" pitchFamily="2" charset="2"/>
              <a:buNone/>
            </a:pPr>
            <a:r>
              <a:rPr lang="ru-RU" sz="3200" b="1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200" b="1"/>
              <a:t> в) Гуси-     лебеди</a:t>
            </a:r>
          </a:p>
        </p:txBody>
      </p:sp>
      <p:pic>
        <p:nvPicPr>
          <p:cNvPr id="47109" name="Picture 5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1219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              Определите вид </a:t>
            </a:r>
            <a:br>
              <a:rPr lang="ru-RU" sz="3600" b="1">
                <a:solidFill>
                  <a:schemeClr val="accent2"/>
                </a:solidFill>
              </a:rPr>
            </a:br>
            <a:r>
              <a:rPr lang="ru-RU" sz="3600" b="1">
                <a:solidFill>
                  <a:schemeClr val="accent2"/>
                </a:solidFill>
              </a:rPr>
              <a:t>     русской народной сказки: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5410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        </a:t>
            </a:r>
            <a:r>
              <a:rPr lang="ru-RU" b="1"/>
              <a:t>Каша из топора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Случилось солдату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идти через деревню.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Зашел он в одну избу,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поздоровался и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говорит хозяйке: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– Хозяюшка, дай-ка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мне чего-нибудь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поесть! </a:t>
            </a:r>
            <a:br>
              <a:rPr lang="ru-RU" b="1"/>
            </a:br>
            <a:endParaRPr lang="ru-RU" b="1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0" y="1524000"/>
            <a:ext cx="38100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 </a:t>
            </a:r>
            <a:r>
              <a:rPr lang="ru-RU" sz="3200" b="1"/>
              <a:t>а) волшебная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 б) бытовая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в) о животных</a:t>
            </a:r>
          </a:p>
        </p:txBody>
      </p:sp>
      <p:pic>
        <p:nvPicPr>
          <p:cNvPr id="44041" name="Picture 9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1525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Какое средство художественной выразительности использовал С.Есенин в строках: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49530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Улыбнулись сонные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березки,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Растрепали шёлковые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косы.</a:t>
            </a:r>
            <a:br>
              <a:rPr lang="ru-RU" b="1"/>
            </a:br>
            <a:endParaRPr lang="ru-RU" b="1"/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5052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а) сравнение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б)олицетворение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в)преувеличение</a:t>
            </a:r>
          </a:p>
        </p:txBody>
      </p:sp>
      <p:pic>
        <p:nvPicPr>
          <p:cNvPr id="45062" name="Picture 6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152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Какое средство художественной выразительности использовал В.Маяковский в строках: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54864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Плыли по небу тучки.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Тучек — четыре штучки: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от первой до третьей - 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люди,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четвертая была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верблюдик</a:t>
            </a:r>
            <a:r>
              <a:rPr lang="ru-RU" sz="2600"/>
              <a:t>. 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5052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</a:t>
            </a:r>
            <a:r>
              <a:rPr lang="ru-RU" sz="3200" b="1"/>
              <a:t>а)сравнение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б)преувеличение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в)олицетворение</a:t>
            </a:r>
          </a:p>
        </p:txBody>
      </p:sp>
      <p:pic>
        <p:nvPicPr>
          <p:cNvPr id="46085" name="Picture 5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1152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Определите малый жанр                   русского фольклора: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5181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Что за птицы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пролетают?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По семёрке в каждой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стае.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Вереницею летят,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Не воротятся назад.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276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а)пословица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б)загадка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в)считалка</a:t>
            </a:r>
          </a:p>
        </p:txBody>
      </p:sp>
      <p:pic>
        <p:nvPicPr>
          <p:cNvPr id="49158" name="Picture 6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3811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</a:rPr>
              <a:t>Как называется наиболее напряжённый момент в литературном произведении?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5181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Мишка схватил ложку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и стал кашу обратно в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кастрюлю впихивать.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Мял ее, мял, а она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будто пухнет в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кастрюле, так и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вываливается наружу.</a:t>
            </a:r>
            <a:br>
              <a:rPr lang="ru-RU" b="1"/>
            </a:br>
            <a:endParaRPr lang="ru-RU" b="1"/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8800" y="1752600"/>
            <a:ext cx="32766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</a:t>
            </a:r>
            <a:r>
              <a:rPr lang="ru-RU" sz="3200" b="1"/>
              <a:t>а)завязка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б)кульмина-</a:t>
            </a:r>
          </a:p>
          <a:p>
            <a:pPr>
              <a:buFont typeface="Wingdings" pitchFamily="2" charset="2"/>
              <a:buNone/>
            </a:pPr>
            <a:r>
              <a:rPr lang="ru-RU" sz="3200" b="1"/>
              <a:t>ция</a:t>
            </a:r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r>
              <a:rPr lang="ru-RU" sz="3200" b="1"/>
              <a:t> в)развязка</a:t>
            </a:r>
          </a:p>
        </p:txBody>
      </p:sp>
      <p:pic>
        <p:nvPicPr>
          <p:cNvPr id="50181" name="Picture 5" descr="39914843d0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152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i?id=196533412-1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638800"/>
            <a:ext cx="12080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428</Words>
  <Application>Microsoft Office PowerPoint</Application>
  <PresentationFormat>Экран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Профиль</vt:lpstr>
      <vt:lpstr>Презентация PowerPoint</vt:lpstr>
      <vt:lpstr>Определите жанр произведения по первым строкам:</vt:lpstr>
      <vt:lpstr>Определите жанр произведения:</vt:lpstr>
      <vt:lpstr>Выберите авторскую сказку:</vt:lpstr>
      <vt:lpstr>              Определите вид       русской народной сказки:</vt:lpstr>
      <vt:lpstr>Какое средство художественной выразительности использовал С.Есенин в строках:</vt:lpstr>
      <vt:lpstr>Какое средство художественной выразительности использовал В.Маяковский в строках:</vt:lpstr>
      <vt:lpstr>Определите малый жанр                   русского фольклора:</vt:lpstr>
      <vt:lpstr>Как называется наиболее напряжённый момент в литературном произведении?</vt:lpstr>
      <vt:lpstr>Особенности какого жанра фольклора использовал С.Чёрный в стихотворении? </vt:lpstr>
      <vt:lpstr>Какую рифму использовал С.Михалков в стихотворении «Котята»</vt:lpstr>
      <vt:lpstr>Интернет 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</cp:revision>
  <dcterms:created xsi:type="dcterms:W3CDTF">2013-04-19T00:44:41Z</dcterms:created>
  <dcterms:modified xsi:type="dcterms:W3CDTF">2013-04-19T00:47:20Z</dcterms:modified>
</cp:coreProperties>
</file>