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1607840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Экологическая викторина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661248"/>
            <a:ext cx="6400800" cy="622920"/>
          </a:xfrm>
        </p:spPr>
        <p:txBody>
          <a:bodyPr>
            <a:noAutofit/>
          </a:bodyPr>
          <a:lstStyle/>
          <a:p>
            <a:r>
              <a:rPr lang="ru-RU" sz="2000" dirty="0" smtClean="0"/>
              <a:t>Составила </a:t>
            </a:r>
            <a:r>
              <a:rPr lang="ru-RU" sz="2000" dirty="0" err="1" smtClean="0"/>
              <a:t>Рекко</a:t>
            </a:r>
            <a:r>
              <a:rPr lang="ru-RU" sz="2000" dirty="0" smtClean="0"/>
              <a:t> И.В., </a:t>
            </a:r>
          </a:p>
          <a:p>
            <a:r>
              <a:rPr lang="ru-RU" sz="2000" dirty="0" smtClean="0"/>
              <a:t>учитель начальных классов </a:t>
            </a:r>
          </a:p>
          <a:p>
            <a:r>
              <a:rPr lang="ru-RU" sz="2000" dirty="0" smtClean="0"/>
              <a:t>МБОУ СОШ № 30 г. Пятигорска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764704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C000"/>
                </a:solidFill>
              </a:rPr>
              <a:t>  Перед какой погодой птицы перестают петь? </a:t>
            </a:r>
            <a:endParaRPr lang="ru-RU" sz="40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2204864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 (Перед дождливой)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5338" y="2996952"/>
            <a:ext cx="3862191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1" y="2996952"/>
            <a:ext cx="3840425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9269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C000"/>
                </a:solidFill>
              </a:rPr>
              <a:t>Пингвин – птица?</a:t>
            </a:r>
            <a:endParaRPr lang="ru-RU" sz="4000" dirty="0">
              <a:solidFill>
                <a:srgbClr val="FFC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16216" y="692696"/>
            <a:ext cx="11624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dirty="0" smtClean="0">
                <a:solidFill>
                  <a:srgbClr val="FF0000"/>
                </a:solidFill>
              </a:rPr>
              <a:t>(Да)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988839"/>
            <a:ext cx="6147048" cy="397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92696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C000"/>
                </a:solidFill>
              </a:rPr>
              <a:t>Какая птица подбрасывает свои яйца в другие гнезда? 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5301208"/>
            <a:ext cx="19960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C000"/>
                </a:solidFill>
              </a:rPr>
              <a:t>кукушка</a:t>
            </a:r>
            <a:endParaRPr lang="ru-RU" sz="3600" dirty="0">
              <a:solidFill>
                <a:srgbClr val="FFC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76872"/>
            <a:ext cx="2573833" cy="288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564904"/>
            <a:ext cx="302191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204864"/>
            <a:ext cx="2089857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491880" y="522920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C000"/>
                </a:solidFill>
              </a:rPr>
              <a:t>воробей</a:t>
            </a:r>
            <a:endParaRPr lang="ru-RU" sz="3600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0232" y="530120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C000"/>
                </a:solidFill>
              </a:rPr>
              <a:t>сорока</a:t>
            </a:r>
            <a:endParaRPr lang="ru-RU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6624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C000"/>
                </a:solidFill>
              </a:rPr>
              <a:t>Зимуют ли птицы в скворечниках? </a:t>
            </a:r>
            <a:endParaRPr lang="ru-RU" sz="4000" dirty="0">
              <a:solidFill>
                <a:srgbClr val="FFC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276872"/>
            <a:ext cx="10502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dirty="0" smtClean="0">
                <a:solidFill>
                  <a:srgbClr val="FF0000"/>
                </a:solidFill>
              </a:rPr>
              <a:t>Нет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84784"/>
            <a:ext cx="3974976" cy="3974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99</TotalTime>
  <Words>55</Words>
  <Application>Microsoft Office PowerPoint</Application>
  <PresentationFormat>Экран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Литейная</vt:lpstr>
      <vt:lpstr>Экологическая викторина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Экологическая викторина</dc:title>
  <dc:creator>Кирилл</dc:creator>
  <cp:lastModifiedBy>КИРИЛ</cp:lastModifiedBy>
  <cp:revision>17</cp:revision>
  <dcterms:created xsi:type="dcterms:W3CDTF">2013-03-11T15:54:01Z</dcterms:created>
  <dcterms:modified xsi:type="dcterms:W3CDTF">2014-03-29T18:59:16Z</dcterms:modified>
</cp:coreProperties>
</file>