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62" r:id="rId4"/>
    <p:sldId id="266" r:id="rId5"/>
    <p:sldId id="265" r:id="rId6"/>
    <p:sldId id="267" r:id="rId7"/>
    <p:sldId id="268" r:id="rId8"/>
    <p:sldId id="263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0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9A8FB8D-AEA9-47CF-B55F-6B2125A39687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84BAA6A-23A5-47CC-99D2-0E06BE5983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Мои домашние питомцы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509120"/>
            <a:ext cx="5114778" cy="1101248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Проект учащихся 1 класса МБОУ «ЦО» с. Анюйск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87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dirty="0" smtClean="0"/>
              <a:t>РИНА</a:t>
            </a:r>
            <a:endParaRPr lang="ru-RU" sz="8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sz="2000" dirty="0" smtClean="0"/>
          </a:p>
        </p:txBody>
      </p:sp>
      <p:sp>
        <p:nvSpPr>
          <p:cNvPr id="2" name="Рисунок 1"/>
          <p:cNvSpPr>
            <a:spLocks noGrp="1"/>
          </p:cNvSpPr>
          <p:nvPr>
            <p:ph type="pic" idx="1"/>
          </p:nvPr>
        </p:nvSpPr>
        <p:spPr/>
      </p:sp>
      <p:pic>
        <p:nvPicPr>
          <p:cNvPr id="1027" name="Picture 3" descr="C:\Users\Alla\Pictures\MP Navigator EX\2014_03_13\IMG_000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3888432" cy="280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800" dirty="0" smtClean="0"/>
              <a:t>БАКА</a:t>
            </a:r>
            <a:endParaRPr lang="ru-RU" sz="8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2050" name="Picture 2" descr="C:\Users\Alla\Pictures\MP Navigator EX\2014_03_13\IMG_0003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8708"/>
          <a:stretch/>
        </p:blipFill>
        <p:spPr bwMode="auto">
          <a:xfrm>
            <a:off x="1043608" y="1628800"/>
            <a:ext cx="4165312" cy="295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79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ДЖОНИК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Рисунок 4" descr="Чихуахуа Юка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6082" y="1193402"/>
            <a:ext cx="4206240" cy="4206240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1167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000" dirty="0" err="1" smtClean="0"/>
              <a:t>блэк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3074" name="Picture 2" descr="C:\Users\Alla\Pictures\MP Navigator EX\2014_03_13\IMG_000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758" y="1916832"/>
            <a:ext cx="4028287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70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4293096"/>
            <a:ext cx="3816424" cy="2160240"/>
          </a:xfrm>
        </p:spPr>
        <p:txBody>
          <a:bodyPr/>
          <a:lstStyle/>
          <a:p>
            <a:pPr algn="ctr"/>
            <a:r>
              <a:rPr lang="ru-RU" dirty="0" smtClean="0"/>
              <a:t>Морская свинка </a:t>
            </a:r>
            <a:r>
              <a:rPr lang="ru-RU" sz="3600" i="1" dirty="0" err="1" smtClean="0"/>
              <a:t>Жорик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Alla\Desktop\Окр. мир\Махонин А\P1030800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2688836"/>
            <a:ext cx="288032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la\Desktop\Окр. мир\Махонин А\P103080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84299">
            <a:off x="3671394" y="476672"/>
            <a:ext cx="374441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lla\Desktop\Окр. мир\Махонин А\P1030802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202561">
            <a:off x="1040194" y="570264"/>
            <a:ext cx="2631200" cy="19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Хомяк  Снежок.jpg"/>
          <p:cNvPicPr>
            <a:picLocks noGrp="1" noChangeAspect="1"/>
          </p:cNvPicPr>
          <p:nvPr>
            <p:ph type="pic" idx="1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602330">
            <a:off x="3415271" y="2185852"/>
            <a:ext cx="3691067" cy="27499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7133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мурка</a:t>
            </a:r>
            <a:endParaRPr lang="ru-RU" sz="7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Маркиз.jpg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171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357331"/>
            <a:ext cx="3429000" cy="2057400"/>
          </a:xfrm>
        </p:spPr>
        <p:txBody>
          <a:bodyPr/>
          <a:lstStyle/>
          <a:p>
            <a:r>
              <a:rPr lang="ru-RU" dirty="0" err="1" smtClean="0"/>
              <a:t>мо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err="1" smtClean="0"/>
              <a:t>моцарт</a:t>
            </a: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280457" y="541174"/>
            <a:ext cx="5760640" cy="5832648"/>
          </a:xfrm>
        </p:spPr>
      </p:sp>
      <p:pic>
        <p:nvPicPr>
          <p:cNvPr id="6146" name="Picture 2" descr="C:\Users\Alla\Desktop\Окр. мир\Соловьянова В\моцарт собака\DSCF7170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937244">
            <a:off x="395536" y="908720"/>
            <a:ext cx="259228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lla\Desktop\Окр. мир\Соловьянова В\моцарт собака\DSCF717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480920">
            <a:off x="2771800" y="836712"/>
            <a:ext cx="3408379" cy="2556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Alla\Desktop\Окр. мир\Соловьянова В\моцарт собака\DSCF7172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852936"/>
            <a:ext cx="278430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Alla\Desktop\Окр. мир\Соловьянова В\моцарт собака\DSCF7177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43264" y="2636912"/>
            <a:ext cx="2664296" cy="199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Alla\Desktop\Окр. мир\Соловьянова В\моцарт собака\DSCF7178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077013">
            <a:off x="348238" y="4557708"/>
            <a:ext cx="2771800" cy="207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Alla\Desktop\Окр. мир\Соловьянова В\моцарт собака\DSCF7179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4630942"/>
            <a:ext cx="2483768" cy="1862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907560" y="1696162"/>
            <a:ext cx="3056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/>
              <a:t>Моцарт</a:t>
            </a:r>
            <a:endParaRPr lang="ru-RU" sz="6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60669" y="32443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39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988840"/>
            <a:ext cx="3429000" cy="2057400"/>
          </a:xfrm>
        </p:spPr>
        <p:txBody>
          <a:bodyPr>
            <a:normAutofit fontScale="90000"/>
          </a:bodyPr>
          <a:lstStyle/>
          <a:p>
            <a:r>
              <a:rPr lang="ru-RU" sz="6600" dirty="0" smtClean="0"/>
              <a:t>КОНЕЦ</a:t>
            </a:r>
            <a:br>
              <a:rPr lang="ru-RU" sz="6600" dirty="0" smtClean="0"/>
            </a:br>
            <a:r>
              <a:rPr lang="ru-RU" sz="6600" dirty="0" smtClean="0"/>
              <a:t>фильма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4905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26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Мои домашние питомцы</vt:lpstr>
      <vt:lpstr>РИНА</vt:lpstr>
      <vt:lpstr>БАКА</vt:lpstr>
      <vt:lpstr>ДЖОНИК</vt:lpstr>
      <vt:lpstr>блэк </vt:lpstr>
      <vt:lpstr>Морская свинка Жорик </vt:lpstr>
      <vt:lpstr>мурка</vt:lpstr>
      <vt:lpstr>мо</vt:lpstr>
      <vt:lpstr>КОНЕЦ фильма</vt:lpstr>
    </vt:vector>
  </TitlesOfParts>
  <Company>1а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Кошка Туся</dc:title>
  <dc:creator>1а</dc:creator>
  <cp:lastModifiedBy>Alla</cp:lastModifiedBy>
  <cp:revision>14</cp:revision>
  <dcterms:created xsi:type="dcterms:W3CDTF">2012-04-23T08:08:54Z</dcterms:created>
  <dcterms:modified xsi:type="dcterms:W3CDTF">2014-03-30T22:07:31Z</dcterms:modified>
</cp:coreProperties>
</file>