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236-FD89-4794-8660-2611673C10B1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0CC4-5C60-4196-8D36-E594FEB3B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236-FD89-4794-8660-2611673C10B1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0CC4-5C60-4196-8D36-E594FEB3B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236-FD89-4794-8660-2611673C10B1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0CC4-5C60-4196-8D36-E594FEB3B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236-FD89-4794-8660-2611673C10B1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0CC4-5C60-4196-8D36-E594FEB3B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236-FD89-4794-8660-2611673C10B1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0CC4-5C60-4196-8D36-E594FEB3B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236-FD89-4794-8660-2611673C10B1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0CC4-5C60-4196-8D36-E594FEB3B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236-FD89-4794-8660-2611673C10B1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0CC4-5C60-4196-8D36-E594FEB3B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236-FD89-4794-8660-2611673C10B1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0CC4-5C60-4196-8D36-E594FEB3B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236-FD89-4794-8660-2611673C10B1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0CC4-5C60-4196-8D36-E594FEB3B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236-FD89-4794-8660-2611673C10B1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0CC4-5C60-4196-8D36-E594FEB3B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236-FD89-4794-8660-2611673C10B1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0CC4-5C60-4196-8D36-E594FEB3B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30236-FD89-4794-8660-2611673C10B1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30CC4-5C60-4196-8D36-E594FEB3BB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ownloads\vivaldi_-_vremena_goda._osen_(zaycev.net).mp3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ownloads\&#1063;&#1072;&#1081;&#1082;&#1086;&#1074;&#1089;&#1082;&#1080;&#1081;%20-%20&#1054;&#1089;&#1077;&#1085;&#1085;&#1103;&#1103;%20&#1087;&#1077;&#1089;&#1085;&#1103;%20%20(audiopoisk.com)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ownloads\2107-990x6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МУЗЫКА ОСЕНИ</a:t>
            </a:r>
            <a:endParaRPr lang="ru-RU" b="1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C:\Users\1\Downloads\1284300391_32969039_150776_2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6696744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А.Вивальди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1\Downloads\vivaldi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124744"/>
            <a:ext cx="5760640" cy="5184576"/>
          </a:xfrm>
          <a:prstGeom prst="rect">
            <a:avLst/>
          </a:prstGeom>
          <a:noFill/>
        </p:spPr>
      </p:pic>
      <p:pic>
        <p:nvPicPr>
          <p:cNvPr id="5" name="vivaldi_-_vremena_goda._osen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2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chemeClr val="accent6">
                    <a:lumMod val="50000"/>
                  </a:schemeClr>
                </a:solidFill>
              </a:rPr>
              <a:t>И.Левитан «Золотая осень»</a:t>
            </a:r>
            <a:endParaRPr lang="ru-RU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1\Downloads\levitan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6912768" cy="45365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А.Плещеев «Осень»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Скучная картина!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Тучи без конца,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Дождик так и льется,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Лужи у крыльца...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Чахлая рябина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Мокнет под окном,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Смотрит деревушка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Сереньким пятном.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Что ты рано в гости,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Осень, к нам пришла?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Еще просит сердце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Света и тепла!....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Осень – грибная пора</a:t>
            </a:r>
            <a:endParaRPr lang="ru-RU" dirty="0"/>
          </a:p>
        </p:txBody>
      </p:sp>
      <p:pic>
        <p:nvPicPr>
          <p:cNvPr id="6146" name="Picture 2" descr="C:\Users\1\Downloads\1290591120_1761553000b6259fda20b0b50e4fcd43a3cec24a7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56084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И.Левитан «Поздняя осень»</a:t>
            </a:r>
            <a:endParaRPr lang="ru-RU" dirty="0"/>
          </a:p>
        </p:txBody>
      </p:sp>
      <p:pic>
        <p:nvPicPr>
          <p:cNvPr id="5" name="Чайковский - Осенняя песня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171" name="Picture 3" descr="C:\Users\1\Downloads\41509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2194" y="1600200"/>
            <a:ext cx="7419611" cy="4525963"/>
          </a:xfrm>
          <a:prstGeom prst="rect">
            <a:avLst/>
          </a:prstGeom>
          <a:noFill/>
        </p:spPr>
      </p:pic>
      <p:pic>
        <p:nvPicPr>
          <p:cNvPr id="8" name="Чайковский - Осенняя песня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62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622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П.И.Чайковский</a:t>
            </a:r>
            <a:endParaRPr lang="ru-RU" dirty="0"/>
          </a:p>
        </p:txBody>
      </p:sp>
      <p:pic>
        <p:nvPicPr>
          <p:cNvPr id="9218" name="Picture 2" descr="C:\Users\1\Downloads\602780580_tonnel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68760"/>
            <a:ext cx="5688632" cy="5184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И.Левитан «Первый снег»</a:t>
            </a:r>
            <a:endParaRPr lang="ru-RU" dirty="0"/>
          </a:p>
        </p:txBody>
      </p:sp>
      <p:pic>
        <p:nvPicPr>
          <p:cNvPr id="8194" name="Picture 2" descr="C:\Users\1\Downloads\dd4c437e390b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48619"/>
            <a:ext cx="7416824" cy="4732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</Words>
  <Application>Microsoft Office PowerPoint</Application>
  <PresentationFormat>Экран (4:3)</PresentationFormat>
  <Paragraphs>9</Paragraphs>
  <Slides>9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МУЗЫКА ОСЕНИ</vt:lpstr>
      <vt:lpstr>А.Вивальди</vt:lpstr>
      <vt:lpstr>И.Левитан «Золотая осень»</vt:lpstr>
      <vt:lpstr>А.Плещеев «Осень»</vt:lpstr>
      <vt:lpstr>Осень – грибная пора</vt:lpstr>
      <vt:lpstr>И.Левитан «Поздняя осень»</vt:lpstr>
      <vt:lpstr>П.И.Чайковский</vt:lpstr>
      <vt:lpstr>И.Левитан «Первый снег»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2012-10-17T16:08:19Z</dcterms:created>
  <dcterms:modified xsi:type="dcterms:W3CDTF">2012-10-17T16:32:30Z</dcterms:modified>
</cp:coreProperties>
</file>