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6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4" autoAdjust="0"/>
    <p:restoredTop sz="94658" autoAdjust="0"/>
  </p:normalViewPr>
  <p:slideViewPr>
    <p:cSldViewPr>
      <p:cViewPr varScale="1">
        <p:scale>
          <a:sx n="87" d="100"/>
          <a:sy n="87" d="100"/>
        </p:scale>
        <p:origin x="-10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8A11E9-F112-4A46-BF73-ACB8CD4193F5}" type="datetimeFigureOut">
              <a:rPr lang="ru-RU" smtClean="0"/>
              <a:pPr/>
              <a:t>17.01.2013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DCB485F-464A-4D12-9A8E-9E28CAC09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72816"/>
            <a:ext cx="676875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Музыка и   дети.</a:t>
            </a:r>
            <a:endParaRPr lang="ru-RU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Администратор\Рабочий стол\фото мама\P512006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237626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Администратор\Рабочий стол\фото мама\P504003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620688"/>
            <a:ext cx="25922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P512006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620688"/>
            <a:ext cx="252028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P504001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284984"/>
            <a:ext cx="201622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P523008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284984"/>
            <a:ext cx="236790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музыка\Викулова\Викулова 00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284984"/>
            <a:ext cx="320277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332656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Нот не знаем, но играем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музыка\Викулова\Викулова 01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25922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P50400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412776"/>
            <a:ext cx="187220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музыка\Викулова\Викулова 02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412776"/>
            <a:ext cx="2304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музыка\Викулова\Викулова 00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645024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P504001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645024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музыка\Викулова\Викулова 006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645024"/>
            <a:ext cx="252028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60648"/>
            <a:ext cx="54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Творческий  опыт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фото мама\IMG_238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131840" cy="2272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C:\Documents and Settings\Администратор\Рабочий стол\фото мама\IMG_243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933056"/>
            <a:ext cx="3024336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C:\Documents and Settings\Администратор\Рабочий стол\фото мама\IMG_241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340768"/>
            <a:ext cx="2952328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60648"/>
            <a:ext cx="5112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Семейные  номера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фото мама\IMG_238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IMG_242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717032"/>
            <a:ext cx="143827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IMG_240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219681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IMG_240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412776"/>
            <a:ext cx="19442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IMG_239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717032"/>
            <a:ext cx="31683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IMG_2395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717032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Администратор\Рабочий стол\фото мама\IMG_239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205293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Администратор\Рабочий стол\фото мама\IMG_243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052736"/>
            <a:ext cx="169596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IMG_240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02433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IMG_241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24737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IMG_2399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219682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IMG_2403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140968"/>
            <a:ext cx="233498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32656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Способность  плюс  труд  </a:t>
            </a:r>
            <a:endParaRPr lang="ru-RU" sz="4400" dirty="0"/>
          </a:p>
        </p:txBody>
      </p:sp>
      <p:pic>
        <p:nvPicPr>
          <p:cNvPr id="1026" name="Picture 2" descr="C:\Documents and Settings\Администратор\Рабочий стол\фото мама\IMG_239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092" y="1340768"/>
            <a:ext cx="3360145" cy="2520280"/>
          </a:xfrm>
          <a:prstGeom prst="rect">
            <a:avLst/>
          </a:prstGeom>
          <a:noFill/>
        </p:spPr>
      </p:pic>
      <p:pic>
        <p:nvPicPr>
          <p:cNvPr id="6" name="Рисунок 5" descr="C:\Documents and Settings\Администратор\Рабочий стол\фото мама\IMG_242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340768"/>
            <a:ext cx="345638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IMG_244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3345929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IMG_242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861048"/>
            <a:ext cx="352839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Творческие возможности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фото мама\IMG_244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24482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IMG_24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484784"/>
            <a:ext cx="244827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IMG_238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21602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IMG_241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295232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IMG_243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717032"/>
            <a:ext cx="16561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IMG_2420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17032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4176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Импровизация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музыка\Викулова\Викулова 01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294587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IMG_24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268760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музыка\Викулова\Викулова 01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501008"/>
            <a:ext cx="298911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музыка\Викулова\Викулова 01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309634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32656"/>
            <a:ext cx="54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Творческие этюды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музыка\Викулова\Викулова 02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354493" cy="2300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Администратор\Рабочий стол\музыка\Викулова\Викулова 02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268760"/>
            <a:ext cx="3384376" cy="2290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Администратор\Рабочий стол\музыка\Викулова\Викулова 02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3672408" cy="2642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Администратор\Рабочий стол\фото мама\P512005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32656"/>
            <a:ext cx="16561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P512004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32656"/>
            <a:ext cx="21602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P512005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420888"/>
            <a:ext cx="234124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P512005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420888"/>
            <a:ext cx="26803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P5120049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420888"/>
            <a:ext cx="230425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Администратор\Рабочий стол\фото мама\P5120052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437112"/>
            <a:ext cx="253211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Администратор\Рабочий стол\фото мама\P5120063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4437112"/>
            <a:ext cx="246546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Администратор\Рабочий стол\фото мама\P5120064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437112"/>
            <a:ext cx="233399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Администратор\Рабочий стол\фото мама\P5160083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345638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Администратор\Рабочий стол\фото мама\P512007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25202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Администратор\Рабочий стол\фото мама\P512007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17032"/>
            <a:ext cx="2592288" cy="271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P516007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23178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P5160077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316835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фото мама\P5160080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2304256" cy="272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IMG_2445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266429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ердце 8"/>
          <p:cNvSpPr/>
          <p:nvPr/>
        </p:nvSpPr>
        <p:spPr>
          <a:xfrm rot="19244674">
            <a:off x="517656" y="541616"/>
            <a:ext cx="914400" cy="712082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 rot="20618823">
            <a:off x="1403648" y="1196752"/>
            <a:ext cx="626368" cy="50405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 rot="1801865">
            <a:off x="1787967" y="466456"/>
            <a:ext cx="687371" cy="56916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43204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Сочиняем сами</a:t>
            </a:r>
            <a:endParaRPr lang="ru-RU" sz="4400" dirty="0"/>
          </a:p>
        </p:txBody>
      </p:sp>
      <p:pic>
        <p:nvPicPr>
          <p:cNvPr id="3" name="Рисунок 2" descr="C:\Documents and Settings\Администратор\Рабочий стол\фото мама\P511004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2736304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Администратор\Рабочий стол\фото мама\P516007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44824"/>
            <a:ext cx="2952328" cy="3960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332656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«Живое»  исполнение</a:t>
            </a:r>
            <a:endParaRPr lang="ru-RU" sz="4000" dirty="0"/>
          </a:p>
        </p:txBody>
      </p:sp>
      <p:pic>
        <p:nvPicPr>
          <p:cNvPr id="3" name="Рисунок 2" descr="C:\Documents and Settings\Администратор\Рабочий стол\фото мама\P504003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259228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Documents and Settings\Администратор\Рабочий стол\фото мама\P504002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26642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Рабочий стол\фото мама\P504002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165618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фото мама\P512006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717032"/>
            <a:ext cx="244827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Администратор\Рабочий стол\музыка\Викулова\Викулова 00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17032"/>
            <a:ext cx="266429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Администратор\Рабочий стол\фото мама\P512006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717032"/>
            <a:ext cx="180020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165</TotalTime>
  <Words>28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19</cp:revision>
  <dcterms:created xsi:type="dcterms:W3CDTF">2012-07-01T09:05:27Z</dcterms:created>
  <dcterms:modified xsi:type="dcterms:W3CDTF">2013-01-17T09:13:28Z</dcterms:modified>
</cp:coreProperties>
</file>