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83" r:id="rId5"/>
    <p:sldId id="266" r:id="rId6"/>
    <p:sldId id="258" r:id="rId7"/>
    <p:sldId id="287" r:id="rId8"/>
    <p:sldId id="285" r:id="rId9"/>
    <p:sldId id="284" r:id="rId10"/>
    <p:sldId id="288" r:id="rId11"/>
    <p:sldId id="29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66"/>
    <a:srgbClr val="000000"/>
    <a:srgbClr val="800080"/>
    <a:srgbClr val="3333FF"/>
    <a:srgbClr val="FF0000"/>
    <a:srgbClr val="003300"/>
    <a:srgbClr val="FDFE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0" autoAdjust="0"/>
    <p:restoredTop sz="99843" autoAdjust="0"/>
  </p:normalViewPr>
  <p:slideViewPr>
    <p:cSldViewPr>
      <p:cViewPr>
        <p:scale>
          <a:sx n="75" d="100"/>
          <a:sy n="75" d="100"/>
        </p:scale>
        <p:origin x="-110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34EFB-017C-4648-B7A0-7D0099FB1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90E38-0D2D-40A3-A3A8-502CCC8A6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1511-BFB0-40BC-8226-EEE0E4019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22DF5-425D-491C-AFDC-03D99286C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E8E7F-846D-421C-A6E6-221AB159F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C90C-2A96-4498-8291-93384F6E9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7A112-5AC4-4405-BCDC-5A9B8DC28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570FE-0807-4F26-BE8C-4E0B37463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4BD4-A544-40DE-93EB-5D9072E28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7418C-3810-4484-B896-D40595B90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B3E6-38FB-4E13-ABB7-AC0CA7425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137B2-5BF3-40FD-8532-4D4509B2B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66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8C09641-38EC-4B91-B802-9814CBA63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ic0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4343400" cy="3657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Эпизод урока </a:t>
            </a:r>
            <a:br>
              <a:rPr lang="ru-RU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окружающий мир</a:t>
            </a:r>
            <a:br>
              <a:rPr lang="ru-RU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класс</a:t>
            </a:r>
            <a:br>
              <a:rPr lang="ru-RU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учебник </a:t>
            </a:r>
            <a:br>
              <a:rPr lang="ru-RU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«Наш мир»,</a:t>
            </a:r>
            <a:br>
              <a:rPr lang="ru-RU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часть 1.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352800"/>
            <a:ext cx="5257800" cy="3048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DFED6"/>
                </a:solidFill>
              </a:rPr>
              <a:t>Поверхность</a:t>
            </a:r>
          </a:p>
          <a:p>
            <a:pPr eaLnBrk="1" hangingPunct="1"/>
            <a:r>
              <a:rPr lang="ru-RU" sz="4000" b="1" i="1" smtClean="0">
                <a:solidFill>
                  <a:srgbClr val="FDFED6"/>
                </a:solidFill>
              </a:rPr>
              <a:t>и водоёмы</a:t>
            </a:r>
          </a:p>
          <a:p>
            <a:pPr eaLnBrk="1" hangingPunct="1"/>
            <a:r>
              <a:rPr lang="ru-RU" sz="4000" b="1" i="1" smtClean="0">
                <a:solidFill>
                  <a:srgbClr val="FDFED6"/>
                </a:solidFill>
              </a:rPr>
              <a:t>твоего края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tx1"/>
                </a:solidFill>
              </a:rPr>
              <a:t>Лиски на реке Дон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1219200"/>
            <a:ext cx="8763000" cy="5486400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66"/>
                </a:solidFill>
              </a:rPr>
              <a:t>Это наша Родина!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1295400"/>
            <a:ext cx="4648200" cy="4525963"/>
          </a:xfrm>
          <a:ln w="38100">
            <a:solidFill>
              <a:schemeClr val="tx1"/>
            </a:solidFill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667000"/>
            <a:ext cx="4419600" cy="4000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1219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FF"/>
                </a:solidFill>
                <a:latin typeface="Verdana" pitchFamily="34" charset="0"/>
              </a:rPr>
              <a:t> </a:t>
            </a:r>
            <a:r>
              <a:rPr lang="ru-RU" sz="4000" b="1" i="1" smtClean="0">
                <a:solidFill>
                  <a:srgbClr val="006600"/>
                </a:solidFill>
                <a:latin typeface="Verdana" pitchFamily="34" charset="0"/>
              </a:rPr>
              <a:t>Формы</a:t>
            </a:r>
            <a:r>
              <a:rPr lang="ru-RU" sz="4000" b="1" i="1" smtClean="0">
                <a:solidFill>
                  <a:srgbClr val="FF00FF"/>
                </a:solidFill>
                <a:latin typeface="Verdana" pitchFamily="34" charset="0"/>
              </a:rPr>
              <a:t> </a:t>
            </a:r>
            <a:r>
              <a:rPr lang="ru-RU" sz="4000" b="1" i="1" smtClean="0">
                <a:solidFill>
                  <a:srgbClr val="006600"/>
                </a:solidFill>
                <a:latin typeface="Verdana" pitchFamily="34" charset="0"/>
              </a:rPr>
              <a:t>земной</a:t>
            </a:r>
            <a:r>
              <a:rPr lang="ru-RU" sz="4000" i="1" smtClean="0">
                <a:solidFill>
                  <a:srgbClr val="FF00FF"/>
                </a:solidFill>
                <a:latin typeface="Verdana" pitchFamily="34" charset="0"/>
              </a:rPr>
              <a:t> </a:t>
            </a:r>
            <a:r>
              <a:rPr lang="ru-RU" sz="4000" b="1" i="1" smtClean="0">
                <a:solidFill>
                  <a:srgbClr val="006600"/>
                </a:solidFill>
                <a:latin typeface="Verdana" pitchFamily="34" charset="0"/>
              </a:rPr>
              <a:t>поверхности</a:t>
            </a:r>
            <a:br>
              <a:rPr lang="ru-RU" sz="4000" b="1" i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4000" b="1" i="1" smtClean="0">
                <a:solidFill>
                  <a:srgbClr val="006600"/>
                </a:solidFill>
                <a:latin typeface="Verdana" pitchFamily="34" charset="0"/>
              </a:rPr>
              <a:t>и водоёмы</a:t>
            </a:r>
            <a:endParaRPr lang="ru-RU" sz="4000" b="1" i="1" smtClean="0">
              <a:solidFill>
                <a:srgbClr val="FF00FF"/>
              </a:solidFill>
              <a:latin typeface="Verdana" pitchFamily="34" charset="0"/>
            </a:endParaRPr>
          </a:p>
        </p:txBody>
      </p:sp>
      <p:pic>
        <p:nvPicPr>
          <p:cNvPr id="4" name="Рисунок 3" descr="5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0"/>
            <a:ext cx="8763000" cy="5126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006600"/>
                </a:solidFill>
                <a:latin typeface="Verdana" pitchFamily="34" charset="0"/>
              </a:rPr>
              <a:t>Основные формы земной</a:t>
            </a:r>
            <a:r>
              <a:rPr lang="ru-RU" sz="4800" b="1" i="1" smtClean="0">
                <a:solidFill>
                  <a:srgbClr val="FF00FF"/>
                </a:solidFill>
                <a:latin typeface="Verdana" pitchFamily="34" charset="0"/>
              </a:rPr>
              <a:t> </a:t>
            </a:r>
            <a:r>
              <a:rPr lang="ru-RU" sz="4800" b="1" i="1" smtClean="0">
                <a:solidFill>
                  <a:srgbClr val="006600"/>
                </a:solidFill>
                <a:latin typeface="Verdana" pitchFamily="34" charset="0"/>
              </a:rPr>
              <a:t>поверхности</a:t>
            </a:r>
          </a:p>
        </p:txBody>
      </p:sp>
      <p:pic>
        <p:nvPicPr>
          <p:cNvPr id="4099" name="Picture 8" descr="Зап"/>
          <p:cNvPicPr>
            <a:picLocks noChangeAspect="1" noChangeArrowheads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 bwMode="auto">
          <a:xfrm>
            <a:off x="228600" y="1887538"/>
            <a:ext cx="4191000" cy="401955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100" name="Picture 9" descr="п-07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1912938"/>
            <a:ext cx="4267200" cy="4030662"/>
          </a:xfrm>
          <a:noFill/>
          <a:ln w="76200">
            <a:solidFill>
              <a:srgbClr val="006600"/>
            </a:solidFill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524000" y="6019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6600"/>
                </a:solidFill>
                <a:latin typeface="Verdana" pitchFamily="34" charset="0"/>
              </a:rPr>
              <a:t>Равнины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019800" y="6019800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6600"/>
                </a:solidFill>
                <a:latin typeface="Verdana" pitchFamily="34" charset="0"/>
              </a:rPr>
              <a:t>Горы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9144000" cy="13716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3300"/>
                </a:solidFill>
                <a:latin typeface="Verdana" pitchFamily="34" charset="0"/>
              </a:rPr>
              <a:t>Физическая карта России</a:t>
            </a:r>
          </a:p>
        </p:txBody>
      </p:sp>
      <p:pic>
        <p:nvPicPr>
          <p:cNvPr id="5123" name="Picture 4" descr="Карта коп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-36000" contrast="60000"/>
          </a:blip>
          <a:srcRect/>
          <a:stretch>
            <a:fillRect/>
          </a:stretch>
        </p:blipFill>
        <p:spPr>
          <a:xfrm>
            <a:off x="76200" y="838200"/>
            <a:ext cx="8991600" cy="6019800"/>
          </a:xfrm>
          <a:noFill/>
          <a:ln w="76200"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006600"/>
                </a:solidFill>
                <a:latin typeface="Verdana" pitchFamily="34" charset="0"/>
              </a:rPr>
              <a:t>Равнины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5" descr="равн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600200"/>
            <a:ext cx="3971925" cy="457200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47763" y="6278563"/>
            <a:ext cx="2814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6600"/>
                </a:solidFill>
                <a:latin typeface="Verdana" pitchFamily="34" charset="0"/>
              </a:rPr>
              <a:t>Холмистые</a:t>
            </a:r>
            <a:r>
              <a:rPr lang="ru-RU" b="1" i="1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791200" y="62484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  <a:latin typeface="Verdana" pitchFamily="34" charset="0"/>
              </a:rPr>
              <a:t>Плоские</a:t>
            </a:r>
            <a:r>
              <a:rPr lang="ru-RU" b="1">
                <a:solidFill>
                  <a:srgbClr val="FF00FF"/>
                </a:solidFill>
              </a:rPr>
              <a:t> </a:t>
            </a:r>
          </a:p>
        </p:txBody>
      </p:sp>
      <p:pic>
        <p:nvPicPr>
          <p:cNvPr id="7175" name="Picture 8" descr="холмистая равнина"/>
          <p:cNvPicPr>
            <a:picLocks noChangeAspect="1" noChangeArrowheads="1"/>
          </p:cNvPicPr>
          <p:nvPr/>
        </p:nvPicPr>
        <p:blipFill>
          <a:blip r:embed="rId3" cstate="email">
            <a:lum contrast="24000"/>
          </a:blip>
          <a:srcRect/>
          <a:stretch>
            <a:fillRect/>
          </a:stretch>
        </p:blipFill>
        <p:spPr bwMode="auto">
          <a:xfrm>
            <a:off x="457200" y="1600200"/>
            <a:ext cx="4114800" cy="457200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006600"/>
                </a:solidFill>
                <a:latin typeface="Verdana" pitchFamily="34" charset="0"/>
              </a:rPr>
              <a:t>Москва на холмах</a:t>
            </a:r>
            <a:endParaRPr lang="ru-RU" b="1" i="1" smtClean="0">
              <a:solidFill>
                <a:srgbClr val="0066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001000" cy="117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200" b="1" i="1" smtClean="0">
                <a:solidFill>
                  <a:srgbClr val="006600"/>
                </a:solidFill>
              </a:rPr>
              <a:t>	</a:t>
            </a:r>
            <a:endParaRPr lang="ru-RU" b="1" i="1" smtClean="0">
              <a:solidFill>
                <a:srgbClr val="006600"/>
              </a:solidFill>
              <a:latin typeface="Verdana" pitchFamily="34" charset="0"/>
            </a:endParaRP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914400"/>
            <a:ext cx="8763000" cy="5762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9144000" cy="13716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3300"/>
                </a:solidFill>
                <a:latin typeface="Verdana" pitchFamily="34" charset="0"/>
              </a:rPr>
              <a:t>Физическая карта России</a:t>
            </a:r>
          </a:p>
        </p:txBody>
      </p:sp>
      <p:pic>
        <p:nvPicPr>
          <p:cNvPr id="9219" name="Picture 3" descr="Карта коп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-36000" contrast="60000"/>
          </a:blip>
          <a:srcRect/>
          <a:stretch>
            <a:fillRect/>
          </a:stretch>
        </p:blipFill>
        <p:spPr>
          <a:xfrm>
            <a:off x="76200" y="762000"/>
            <a:ext cx="8991600" cy="6019800"/>
          </a:xfrm>
          <a:noFill/>
          <a:ln w="76200"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pPr eaLnBrk="1" hangingPunct="1"/>
            <a:r>
              <a:rPr lang="ru-RU" b="1" i="1" smtClean="0"/>
              <a:t>Река</a:t>
            </a:r>
            <a:br>
              <a:rPr lang="ru-RU" b="1" i="1" smtClean="0"/>
            </a:br>
            <a:r>
              <a:rPr lang="ru-RU" sz="2000" b="1" i="1" smtClean="0"/>
              <a:t/>
            </a:r>
            <a:br>
              <a:rPr lang="ru-RU" sz="2000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endParaRPr lang="ru-RU" b="1" i="1" smtClean="0"/>
          </a:p>
        </p:txBody>
      </p:sp>
      <p:pic>
        <p:nvPicPr>
          <p:cNvPr id="78852" name="Рисунок 6" descr="Рисунок18.jpg"/>
          <p:cNvPicPr>
            <a:picLocks noGrp="1" noChangeAspect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1143000"/>
            <a:ext cx="4495800" cy="5257800"/>
          </a:xfrm>
          <a:noFill/>
          <a:ln w="28575">
            <a:solidFill>
              <a:schemeClr val="tx1"/>
            </a:solidFill>
          </a:ln>
        </p:spPr>
      </p:pic>
      <p:pic>
        <p:nvPicPr>
          <p:cNvPr id="78853" name="Рисунок 5" descr="Рисунок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2286000"/>
            <a:ext cx="4635500" cy="4262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tx1"/>
                </a:solidFill>
              </a:rPr>
              <a:t>Части реки.</a:t>
            </a:r>
          </a:p>
        </p:txBody>
      </p:sp>
      <p:pic>
        <p:nvPicPr>
          <p:cNvPr id="5" name="Содержимое 4" descr="Рисунок11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304800" y="1219200"/>
            <a:ext cx="8610600" cy="5410200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057400" y="1447800"/>
            <a:ext cx="1581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ИСТОК</a:t>
            </a: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H="1">
            <a:off x="1447800" y="1752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6096000" y="1905000"/>
            <a:ext cx="2143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ПРИТОКИ</a:t>
            </a: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flipH="1">
            <a:off x="4953000" y="2133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3048000" y="2209800"/>
            <a:ext cx="30480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752600" y="4800600"/>
            <a:ext cx="1541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УСТЬЕ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 flipV="1">
            <a:off x="3429000" y="4419600"/>
            <a:ext cx="1600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4343400" y="31242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6" grpId="1"/>
      <p:bldP spid="77829" grpId="0"/>
      <p:bldP spid="77830" grpId="0" animBg="1"/>
      <p:bldP spid="77831" grpId="0"/>
      <p:bldP spid="77832" grpId="0" animBg="1"/>
      <p:bldP spid="77833" grpId="0" animBg="1"/>
      <p:bldP spid="77834" grpId="0"/>
      <p:bldP spid="77835" grpId="0" animBg="1"/>
      <p:bldP spid="7783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44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Эпизод урока  окружающий мир 4 класс учебник  «Наш мир», часть 1.</vt:lpstr>
      <vt:lpstr> Формы земной поверхности и водоёмы</vt:lpstr>
      <vt:lpstr>Основные формы земной поверхности</vt:lpstr>
      <vt:lpstr>Физическая карта России</vt:lpstr>
      <vt:lpstr>Равнины</vt:lpstr>
      <vt:lpstr>Москва на холмах</vt:lpstr>
      <vt:lpstr>Физическая карта России</vt:lpstr>
      <vt:lpstr>Река   </vt:lpstr>
      <vt:lpstr>Части реки.</vt:lpstr>
      <vt:lpstr>Лиски на реке Дон</vt:lpstr>
      <vt:lpstr>Это наша Родина!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67</cp:revision>
  <cp:lastPrinted>1601-01-01T00:00:00Z</cp:lastPrinted>
  <dcterms:created xsi:type="dcterms:W3CDTF">1601-01-01T00:00:00Z</dcterms:created>
  <dcterms:modified xsi:type="dcterms:W3CDTF">2014-03-30T16:37:50Z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