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3" r:id="rId6"/>
    <p:sldId id="259" r:id="rId7"/>
    <p:sldId id="267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5339-0DEE-49D7-B5AB-7A299F07AF40}" type="datetimeFigureOut">
              <a:rPr lang="ru-RU" smtClean="0"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B9E7-9B12-40CA-8364-E1C19B289D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4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513E-091E-4BE9-AC6A-02C23D050746}" type="datetime1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A2533-AEF7-427D-A077-96FBD3732435}" type="datetime1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3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3BC6-BBFE-4BB3-B1EB-0D20CC10AD11}" type="datetime1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4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E797-CC9C-455A-BC50-23491A069956}" type="datetime1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719EC-72A3-4738-973C-A73EB5411975}" type="datetime1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C272-86B0-4CA7-A902-A0466D0C7DE0}" type="datetime1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5139-0247-4574-B5B7-555819BDF351}" type="datetime1">
              <a:rPr lang="ru-RU" smtClean="0"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5FA94-51EE-4DCC-B4C8-D0310E52E739}" type="datetime1">
              <a:rPr lang="ru-RU" smtClean="0"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55389-DECB-4B99-88FA-EF43761F567A}" type="datetime1">
              <a:rPr lang="ru-RU" smtClean="0"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81E74-7B02-472B-9F6B-E8D1C0B74330}" type="datetime1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3FC5C-4F48-4934-9084-7FC674CBAAD1}" type="datetime1">
              <a:rPr lang="ru-RU" smtClean="0"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C15C2-1250-42C2-8B1F-7A1BE81D549B}" type="datetime1">
              <a:rPr lang="ru-RU" smtClean="0"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B885B-777D-4F90-875F-D63AEA94C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26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лик-матери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024187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002745"/>
            <a:ext cx="55724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«Образ матери </a:t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в </a:t>
            </a:r>
            <a:r>
              <a:rPr lang="ru-RU" sz="5400" b="1" dirty="0" smtClean="0">
                <a:solidFill>
                  <a:srgbClr val="FF0000"/>
                </a:solidFill>
              </a:rPr>
              <a:t>музыке, поэзии </a:t>
            </a:r>
            <a:r>
              <a:rPr lang="ru-RU" sz="5400" b="1" dirty="0">
                <a:solidFill>
                  <a:srgbClr val="FF0000"/>
                </a:solidFill>
              </a:rPr>
              <a:t/>
            </a:r>
            <a:br>
              <a:rPr lang="ru-RU" sz="5400" b="1" dirty="0">
                <a:solidFill>
                  <a:srgbClr val="FF0000"/>
                </a:solidFill>
              </a:rPr>
            </a:br>
            <a:r>
              <a:rPr lang="ru-RU" sz="5400" b="1" dirty="0">
                <a:solidFill>
                  <a:srgbClr val="FF0000"/>
                </a:solidFill>
              </a:rPr>
              <a:t>и </a:t>
            </a:r>
            <a:r>
              <a:rPr lang="ru-RU" sz="5400" b="1" dirty="0" smtClean="0">
                <a:solidFill>
                  <a:srgbClr val="FF0000"/>
                </a:solidFill>
              </a:rPr>
              <a:t>живописи»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5">
            <a:off x="2522299" y="4137657"/>
            <a:ext cx="4105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3528" y="6228328"/>
            <a:ext cx="8136904" cy="501650"/>
          </a:xfrm>
        </p:spPr>
        <p:txBody>
          <a:bodyPr/>
          <a:lstStyle/>
          <a:p>
            <a:r>
              <a:rPr lang="ru-RU" dirty="0" err="1" smtClean="0"/>
              <a:t>Чиркунова</a:t>
            </a:r>
            <a:r>
              <a:rPr lang="ru-RU" dirty="0" smtClean="0"/>
              <a:t> О. В., учитель музыки МБОУ </a:t>
            </a:r>
            <a:r>
              <a:rPr lang="ru-RU" dirty="0" err="1"/>
              <a:t>У</a:t>
            </a:r>
            <a:r>
              <a:rPr lang="ru-RU" dirty="0" err="1" smtClean="0"/>
              <a:t>ршельская</a:t>
            </a:r>
            <a:r>
              <a:rPr lang="ru-RU" dirty="0" smtClean="0"/>
              <a:t> СОШ, Гусь-Хрустального района, Владимирской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188640"/>
            <a:ext cx="687817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Пусть ей вечно солнце рукоплещет.</a:t>
            </a:r>
            <a:br>
              <a:rPr lang="ru-RU" sz="3200" b="1" dirty="0"/>
            </a:br>
            <a:r>
              <a:rPr lang="ru-RU" sz="3200" b="1" dirty="0"/>
              <a:t>Так она и будет жить в века</a:t>
            </a:r>
          </a:p>
          <a:p>
            <a:r>
              <a:rPr lang="ru-RU" sz="3200" b="1" dirty="0"/>
              <a:t>Самая прекрасная из женщин </a:t>
            </a:r>
            <a:br>
              <a:rPr lang="ru-RU" sz="3200" b="1" dirty="0"/>
            </a:br>
            <a:r>
              <a:rPr lang="ru-RU" sz="3200" b="1" dirty="0"/>
              <a:t>Женщина с ребенком на руках!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</a:t>
            </a:r>
            <a:r>
              <a:rPr lang="ru-RU" sz="2000" i="1" dirty="0" smtClean="0"/>
              <a:t>Сергей </a:t>
            </a:r>
            <a:r>
              <a:rPr lang="ru-RU" sz="2000" i="1" dirty="0"/>
              <a:t>Островский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915548"/>
            <a:ext cx="2492681" cy="356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В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909810"/>
            <a:ext cx="2654664" cy="3508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2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204040"/>
            <a:ext cx="57606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Ave</a:t>
            </a:r>
            <a:r>
              <a:rPr lang="ru-RU" sz="2400" b="1" dirty="0" smtClean="0"/>
              <a:t> </a:t>
            </a:r>
            <a:r>
              <a:rPr lang="ru-RU" sz="2400" b="1" dirty="0" err="1"/>
              <a:t>Maria</a:t>
            </a:r>
            <a:r>
              <a:rPr lang="ru-RU" sz="2400" b="1" dirty="0"/>
              <a:t> – лампада тиха,</a:t>
            </a:r>
          </a:p>
          <a:p>
            <a:r>
              <a:rPr lang="ru-RU" sz="2400" b="1" dirty="0" smtClean="0"/>
              <a:t>В </a:t>
            </a:r>
            <a:r>
              <a:rPr lang="ru-RU" sz="2400" b="1" dirty="0"/>
              <a:t>сердце готовы четыре стиха:</a:t>
            </a:r>
          </a:p>
          <a:p>
            <a:r>
              <a:rPr lang="ru-RU" sz="2400" b="1" dirty="0" smtClean="0"/>
              <a:t>Чистая </a:t>
            </a:r>
            <a:r>
              <a:rPr lang="ru-RU" sz="2400" b="1" dirty="0"/>
              <a:t>дева, скорбящая </a:t>
            </a:r>
            <a:r>
              <a:rPr lang="ru-RU" sz="2400" b="1" dirty="0" smtClean="0"/>
              <a:t>мать,</a:t>
            </a:r>
          </a:p>
          <a:p>
            <a:r>
              <a:rPr lang="ru-RU" sz="2400" b="1" dirty="0" smtClean="0"/>
              <a:t>Душу </a:t>
            </a:r>
            <a:r>
              <a:rPr lang="ru-RU" sz="2400" b="1" dirty="0"/>
              <a:t>проникла твоя благодать.</a:t>
            </a:r>
          </a:p>
          <a:p>
            <a:r>
              <a:rPr lang="ru-RU" sz="2400" b="1" dirty="0" smtClean="0"/>
              <a:t>Неба </a:t>
            </a:r>
            <a:r>
              <a:rPr lang="ru-RU" sz="2400" b="1" dirty="0"/>
              <a:t>царица, не в блеске лучей,</a:t>
            </a:r>
          </a:p>
          <a:p>
            <a:r>
              <a:rPr lang="ru-RU" sz="2400" b="1" dirty="0" smtClean="0"/>
              <a:t>В </a:t>
            </a:r>
            <a:r>
              <a:rPr lang="ru-RU" sz="2400" b="1" dirty="0"/>
              <a:t>тихом предстань сновидении ей!</a:t>
            </a:r>
          </a:p>
          <a:p>
            <a:r>
              <a:rPr lang="ru-RU" sz="2400" b="1" dirty="0" err="1" smtClean="0"/>
              <a:t>Ave</a:t>
            </a:r>
            <a:r>
              <a:rPr lang="ru-RU" sz="2400" b="1" dirty="0" smtClean="0"/>
              <a:t> </a:t>
            </a:r>
            <a:r>
              <a:rPr lang="ru-RU" sz="2400" b="1" dirty="0" err="1"/>
              <a:t>Maria</a:t>
            </a:r>
            <a:r>
              <a:rPr lang="ru-RU" sz="2400" b="1" dirty="0"/>
              <a:t> – лампада тиха,</a:t>
            </a:r>
          </a:p>
          <a:p>
            <a:r>
              <a:rPr lang="ru-RU" sz="2400" b="1" dirty="0" smtClean="0"/>
              <a:t>Я </a:t>
            </a:r>
            <a:r>
              <a:rPr lang="ru-RU" sz="2400" b="1" dirty="0"/>
              <a:t>прошептал все четыре стиха….</a:t>
            </a:r>
          </a:p>
          <a:p>
            <a:endParaRPr lang="ru-RU" sz="2000" b="1" dirty="0"/>
          </a:p>
          <a:p>
            <a:r>
              <a:rPr lang="ru-RU" sz="2000" b="1" dirty="0"/>
              <a:t>            </a:t>
            </a: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Афанасий </a:t>
            </a:r>
            <a:r>
              <a:rPr lang="ru-RU" sz="2000" b="1" dirty="0"/>
              <a:t>Фет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11339"/>
            <a:ext cx="3607367" cy="51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92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schubert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50" y="829875"/>
            <a:ext cx="2689920" cy="342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2677" y="4490219"/>
            <a:ext cx="36006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  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Шуберт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«Аве, Мария»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9662" y="83408"/>
            <a:ext cx="559614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Рафаэль  «Сикстинская 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Мадонна» </a:t>
            </a: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3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611339"/>
            <a:ext cx="3607367" cy="51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0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00" y="1002308"/>
            <a:ext cx="4086322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4400" y="93366"/>
            <a:ext cx="873008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Васнецов   </a:t>
            </a:r>
            <a:r>
              <a:rPr lang="ru-RU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«Богоматерь  с младенцем»  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6504" y="1412776"/>
            <a:ext cx="45665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dirty="0"/>
              <a:t>Одной: картины я желал быть </a:t>
            </a:r>
            <a:endParaRPr lang="ru-RU" sz="2400" b="1" dirty="0" smtClean="0"/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вечный </a:t>
            </a:r>
            <a:r>
              <a:rPr lang="ru-RU" sz="2400" b="1" dirty="0"/>
              <a:t>зритель,</a:t>
            </a:r>
          </a:p>
          <a:p>
            <a:pPr>
              <a:buFont typeface="Wingdings" pitchFamily="2" charset="2"/>
              <a:buNone/>
            </a:pPr>
            <a:r>
              <a:rPr lang="ru-RU" sz="2400" b="1" dirty="0"/>
              <a:t>Одной: чтоб на меня с холста, </a:t>
            </a:r>
            <a:endParaRPr lang="ru-RU" sz="2400" b="1" dirty="0" smtClean="0"/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как </a:t>
            </a:r>
            <a:r>
              <a:rPr lang="ru-RU" sz="2400" b="1" dirty="0"/>
              <a:t>с облаков,</a:t>
            </a:r>
          </a:p>
          <a:p>
            <a:pPr>
              <a:buFont typeface="Wingdings" pitchFamily="2" charset="2"/>
              <a:buNone/>
            </a:pPr>
            <a:r>
              <a:rPr lang="ru-RU" sz="2400" b="1" dirty="0"/>
              <a:t>Пречистая и наш Божественный </a:t>
            </a:r>
            <a:endParaRPr lang="ru-RU" sz="2400" b="1" dirty="0" smtClean="0"/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Спаситель </a:t>
            </a:r>
            <a:r>
              <a:rPr lang="ru-RU" sz="2400" b="1" dirty="0"/>
              <a:t>– </a:t>
            </a:r>
          </a:p>
          <a:p>
            <a:pPr>
              <a:buFont typeface="Wingdings" pitchFamily="2" charset="2"/>
              <a:buNone/>
            </a:pPr>
            <a:r>
              <a:rPr lang="ru-RU" sz="2400" b="1" dirty="0"/>
              <a:t>Она с величием, </a:t>
            </a:r>
            <a:endParaRPr lang="ru-RU" sz="2400" b="1" dirty="0" smtClean="0"/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Он </a:t>
            </a:r>
            <a:r>
              <a:rPr lang="ru-RU" sz="2400" b="1" dirty="0"/>
              <a:t>с разумом в очах –</a:t>
            </a:r>
          </a:p>
          <a:p>
            <a:pPr>
              <a:buFont typeface="Wingdings" pitchFamily="2" charset="2"/>
              <a:buNone/>
            </a:pPr>
            <a:r>
              <a:rPr lang="ru-RU" sz="2400" b="1" dirty="0"/>
              <a:t>Взирали, кроткие, </a:t>
            </a:r>
            <a:endParaRPr lang="ru-RU" sz="2400" b="1" dirty="0" smtClean="0"/>
          </a:p>
          <a:p>
            <a:pPr>
              <a:buFont typeface="Wingdings" pitchFamily="2" charset="2"/>
              <a:buNone/>
            </a:pPr>
            <a:r>
              <a:rPr lang="ru-RU" sz="2400" b="1" dirty="0" smtClean="0"/>
              <a:t>во </a:t>
            </a:r>
            <a:r>
              <a:rPr lang="ru-RU" sz="2400" b="1" dirty="0"/>
              <a:t>славе и в лучах…</a:t>
            </a:r>
          </a:p>
          <a:p>
            <a:pPr>
              <a:buFont typeface="Wingdings" pitchFamily="2" charset="2"/>
              <a:buNone/>
            </a:pPr>
            <a:r>
              <a:rPr lang="ru-RU" sz="1600" dirty="0"/>
              <a:t>                         </a:t>
            </a:r>
            <a:endParaRPr lang="ru-RU" sz="1600" dirty="0" smtClean="0"/>
          </a:p>
          <a:p>
            <a:pPr>
              <a:buFont typeface="Wingdings" pitchFamily="2" charset="2"/>
              <a:buNone/>
            </a:pPr>
            <a:r>
              <a:rPr lang="ru-RU" sz="2400" i="1" dirty="0"/>
              <a:t> </a:t>
            </a:r>
            <a:r>
              <a:rPr lang="ru-RU" sz="2400" i="1" dirty="0" smtClean="0"/>
              <a:t>                                   А.С</a:t>
            </a:r>
            <a:r>
              <a:rPr lang="ru-RU" sz="2400" i="1" dirty="0"/>
              <a:t>. Пушкин</a:t>
            </a: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6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" y="764227"/>
            <a:ext cx="5040559" cy="53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1" y="601628"/>
            <a:ext cx="37444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Однажды, читая священное писание перед  Марией предстал Архангел Гавриил и произнес Божественное приветствие.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Он сказал ей: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— </a:t>
            </a:r>
            <a:r>
              <a:rPr lang="ru-RU" sz="2000" b="1" i="1" dirty="0" smtClean="0"/>
              <a:t>Радуйся, святая, добрая Дева! Господь с тобою! Своею скромностью, своей добротой и любовью к Богу ты заслужила великую милость: у тебя родится сын, и ты должна назвать его Иисус. Он — Сын Божий, и придет на землю, чтобы спасти всех людей от зла, греха и смерти.</a:t>
            </a:r>
            <a:endParaRPr lang="ru-RU" sz="2000" b="1" i="1" dirty="0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48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269102"/>
            <a:ext cx="4086322" cy="54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08238" y="56292"/>
            <a:ext cx="4934626" cy="123110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Васнецов  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Богоматерь  с младенцем»   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</p:txBody>
      </p:sp>
      <p:pic>
        <p:nvPicPr>
          <p:cNvPr id="5" name="Picture 2" descr="C:\Documents and Settings\Admin\Рабочий стол\Новая папка\ра.jpg"/>
          <p:cNvPicPr>
            <a:picLocks noChangeAspect="1" noChangeArrowheads="1"/>
          </p:cNvPicPr>
          <p:nvPr/>
        </p:nvPicPr>
        <p:blipFill>
          <a:blip r:embed="rId5">
            <a:lum contrast="-20000"/>
          </a:blip>
          <a:srcRect/>
          <a:stretch>
            <a:fillRect/>
          </a:stretch>
        </p:blipFill>
        <p:spPr bwMode="auto">
          <a:xfrm>
            <a:off x="899592" y="1224274"/>
            <a:ext cx="2309960" cy="313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975" y="4653136"/>
            <a:ext cx="4572000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С. Рахманинов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«Богородице </a:t>
            </a:r>
            <a:r>
              <a:rPr lang="ru-RU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</a:t>
            </a:r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радуйся!»</a:t>
            </a:r>
            <a:endParaRPr lang="ru-RU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7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48478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/>
              <a:t>1. Солнышко </a:t>
            </a:r>
            <a:r>
              <a:rPr lang="ru-RU" sz="2400" b="1" dirty="0"/>
              <a:t>в окно впускает мама</a:t>
            </a:r>
          </a:p>
          <a:p>
            <a:r>
              <a:rPr lang="ru-RU" sz="2400" b="1" dirty="0"/>
              <a:t>Ласковое утро настает</a:t>
            </a:r>
          </a:p>
          <a:p>
            <a:r>
              <a:rPr lang="ru-RU" sz="2400" b="1" dirty="0"/>
              <a:t>И готовить завтрак вкусный самый</a:t>
            </a:r>
          </a:p>
          <a:p>
            <a:r>
              <a:rPr lang="ru-RU" sz="2400" b="1" dirty="0"/>
              <a:t>мама никогда не устает!</a:t>
            </a:r>
          </a:p>
          <a:p>
            <a:endParaRPr lang="ru-RU" sz="2400" b="1" dirty="0"/>
          </a:p>
          <a:p>
            <a:r>
              <a:rPr lang="ru-RU" sz="2400" b="1" dirty="0" smtClean="0"/>
              <a:t>          </a:t>
            </a:r>
            <a:r>
              <a:rPr lang="ru-RU" sz="2400" b="1" i="1" dirty="0" smtClean="0"/>
              <a:t>Припев</a:t>
            </a:r>
            <a:r>
              <a:rPr lang="ru-RU" sz="2400" b="1" i="1" dirty="0"/>
              <a:t>: </a:t>
            </a:r>
            <a:endParaRPr lang="ru-RU" sz="2400" b="1" i="1" dirty="0" smtClean="0"/>
          </a:p>
          <a:p>
            <a:r>
              <a:rPr lang="ru-RU" sz="2400" b="1" i="1" dirty="0" smtClean="0"/>
              <a:t>Лучшая </a:t>
            </a:r>
            <a:r>
              <a:rPr lang="ru-RU" sz="2400" b="1" i="1" dirty="0"/>
              <a:t>на свете и на всей планете</a:t>
            </a:r>
          </a:p>
          <a:p>
            <a:r>
              <a:rPr lang="ru-RU" sz="2400" b="1" i="1" dirty="0"/>
              <a:t>мамочка любимая моя.</a:t>
            </a:r>
          </a:p>
          <a:p>
            <a:r>
              <a:rPr lang="ru-RU" sz="2400" b="1" i="1" dirty="0"/>
              <a:t>падают снежинки, капают дождинки</a:t>
            </a:r>
          </a:p>
          <a:p>
            <a:r>
              <a:rPr lang="ru-RU" sz="2400" b="1" i="1" dirty="0"/>
              <a:t>сердца половинки ты и </a:t>
            </a:r>
            <a:r>
              <a:rPr lang="ru-RU" sz="2400" b="1" i="1" dirty="0" smtClean="0"/>
              <a:t>я.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2360"/>
            <a:ext cx="6090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Сердца половинки.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398" y="3856998"/>
            <a:ext cx="2774502" cy="277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4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827014"/>
            <a:ext cx="66247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От любой беды оберегаешь</a:t>
            </a:r>
          </a:p>
          <a:p>
            <a:r>
              <a:rPr lang="ru-RU" sz="2400" b="1" dirty="0"/>
              <a:t>Прячешь от воды и от огня</a:t>
            </a:r>
          </a:p>
          <a:p>
            <a:r>
              <a:rPr lang="ru-RU" sz="2400" b="1" dirty="0"/>
              <a:t>И украдкой слезы вытираешь</a:t>
            </a:r>
          </a:p>
          <a:p>
            <a:r>
              <a:rPr lang="ru-RU" sz="2400" b="1" dirty="0"/>
              <a:t>Если вдруг обидит кто меня.</a:t>
            </a:r>
          </a:p>
          <a:p>
            <a:endParaRPr lang="ru-RU" sz="2400" b="1" dirty="0"/>
          </a:p>
          <a:p>
            <a:r>
              <a:rPr lang="ru-RU" sz="2400" b="1" i="1" dirty="0" smtClean="0"/>
              <a:t>            Припев:</a:t>
            </a:r>
          </a:p>
          <a:p>
            <a:r>
              <a:rPr lang="ru-RU" sz="2400" b="1" i="1" dirty="0"/>
              <a:t>Лучшая на свете и на всей планете</a:t>
            </a:r>
          </a:p>
          <a:p>
            <a:r>
              <a:rPr lang="ru-RU" sz="2400" b="1" i="1" dirty="0"/>
              <a:t>мамочка любимая моя.</a:t>
            </a:r>
          </a:p>
          <a:p>
            <a:r>
              <a:rPr lang="ru-RU" sz="2400" b="1" i="1" dirty="0"/>
              <a:t>падают снежинки, капают дождинки</a:t>
            </a:r>
          </a:p>
          <a:p>
            <a:r>
              <a:rPr lang="ru-RU" sz="2400" b="1" i="1" dirty="0"/>
              <a:t>сердца половинки ты и я.</a:t>
            </a:r>
          </a:p>
          <a:p>
            <a:endParaRPr lang="ru-RU" sz="2400" b="1" dirty="0"/>
          </a:p>
          <a:p>
            <a:r>
              <a:rPr lang="ru-RU" sz="2400" b="1" dirty="0"/>
              <a:t>3. На подушке складочки разгладишь</a:t>
            </a:r>
          </a:p>
          <a:p>
            <a:r>
              <a:rPr lang="ru-RU" sz="2400" b="1" dirty="0"/>
              <a:t>В теплую рубашку нарядишь</a:t>
            </a:r>
          </a:p>
          <a:p>
            <a:r>
              <a:rPr lang="ru-RU" sz="2400" b="1" dirty="0"/>
              <a:t>И со мною рядышком присядешь</a:t>
            </a:r>
          </a:p>
          <a:p>
            <a:r>
              <a:rPr lang="ru-RU" sz="2400" b="1" dirty="0"/>
              <a:t>Добрые мне сказки говоришь.</a:t>
            </a:r>
          </a:p>
          <a:p>
            <a:r>
              <a:rPr lang="ru-RU" sz="2400" b="1" dirty="0" smtClean="0"/>
              <a:t>            </a:t>
            </a:r>
            <a:r>
              <a:rPr lang="ru-RU" sz="2400" b="1" i="1" dirty="0" smtClean="0"/>
              <a:t>Припев.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360"/>
            <a:ext cx="60901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Сердца половинки.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398" y="3856998"/>
            <a:ext cx="2774502" cy="277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99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" y="3056"/>
            <a:ext cx="9139925" cy="685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13787" cy="100806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Найдите слова, которые передают ваши чувства, когда вы поете, слушаете музыку, стихи, смотрите на картины, посвященные образу Матери.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idx="1"/>
          </p:nvPr>
        </p:nvSpPr>
        <p:spPr>
          <a:xfrm>
            <a:off x="1835150" y="7389813"/>
            <a:ext cx="8281988" cy="1938337"/>
          </a:xfrm>
        </p:spPr>
        <p:txBody>
          <a:bodyPr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u-RU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ru-RU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 rot="-1136766">
            <a:off x="539750" y="2420938"/>
            <a:ext cx="2592388" cy="576262"/>
          </a:xfrm>
          <a:prstGeom prst="rect">
            <a:avLst/>
          </a:prstGeom>
          <a:solidFill>
            <a:srgbClr val="00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ДОСТОИНСТВО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-1457099">
            <a:off x="2987675" y="2492375"/>
            <a:ext cx="2592388" cy="5762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ВЕЛИЧИЕ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-541111">
            <a:off x="5940425" y="1989138"/>
            <a:ext cx="2889250" cy="627062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БЛАГОРОДСТВО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 rot="-1457099">
            <a:off x="971550" y="3789363"/>
            <a:ext cx="1562100" cy="576262"/>
          </a:xfrm>
          <a:prstGeom prst="rect">
            <a:avLst/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</a:rPr>
              <a:t>МИР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 rot="-1457099">
            <a:off x="6227763" y="3284538"/>
            <a:ext cx="2592387" cy="57626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ТИШИНА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 rot="-1457099">
            <a:off x="3419475" y="3860800"/>
            <a:ext cx="2592388" cy="576263"/>
          </a:xfrm>
          <a:prstGeom prst="rect">
            <a:avLst/>
          </a:prstGeom>
          <a:solidFill>
            <a:srgbClr val="99FF33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ПРОСТОТА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 rot="-855201">
            <a:off x="4932363" y="4868863"/>
            <a:ext cx="2592387" cy="576262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КРАСОТА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 rot="-415624">
            <a:off x="1908175" y="5876925"/>
            <a:ext cx="2592388" cy="5762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ЛЮБОВЬ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5724525" y="5876925"/>
            <a:ext cx="2592388" cy="576263"/>
          </a:xfrm>
          <a:prstGeom prst="rect">
            <a:avLst/>
          </a:prstGeom>
          <a:solidFill>
            <a:srgbClr val="66FF66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/>
              <a:t>СПОКОЙСТВИЕ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 rot="-415624">
            <a:off x="539750" y="4941888"/>
            <a:ext cx="2592388" cy="576262"/>
          </a:xfrm>
          <a:prstGeom prst="rect">
            <a:avLst/>
          </a:prstGeom>
          <a:solidFill>
            <a:srgbClr val="66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РАДОСТЬ</a:t>
            </a:r>
          </a:p>
        </p:txBody>
      </p:sp>
      <p:sp>
        <p:nvSpPr>
          <p:cNvPr id="17" name="Рамка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11"/>
            </a:avLst>
          </a:prstGeom>
          <a:solidFill>
            <a:srgbClr val="FF6699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B885B-777D-4F90-875F-D63AEA94CE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7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5" grpId="0" animBg="1"/>
      <p:bldP spid="20496" grpId="0" animBg="1"/>
      <p:bldP spid="204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414</Words>
  <Application>Microsoft Office PowerPoint</Application>
  <PresentationFormat>Экран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слова, которые передают ваши чувства, когда вы поете, слушаете музыку, стихи, смотрите на картины, посвященные образу Матери.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2012-12-30T03:22:20Z</dcterms:created>
  <dcterms:modified xsi:type="dcterms:W3CDTF">2013-01-12T04:59:38Z</dcterms:modified>
</cp:coreProperties>
</file>