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6" y="-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040560" cy="382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31624"/>
            <a:ext cx="4392488" cy="326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33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7"/>
            <a:ext cx="8227879" cy="617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68760"/>
            <a:ext cx="1027078" cy="144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3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113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Autumn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 в городе</dc:title>
  <dc:creator>Саша</dc:creator>
  <cp:lastModifiedBy>Саша</cp:lastModifiedBy>
  <cp:revision>17</cp:revision>
  <dcterms:created xsi:type="dcterms:W3CDTF">2013-09-22T09:25:00Z</dcterms:created>
  <dcterms:modified xsi:type="dcterms:W3CDTF">2013-11-03T10:27:17Z</dcterms:modified>
</cp:coreProperties>
</file>