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4" r:id="rId3"/>
    <p:sldId id="279" r:id="rId4"/>
    <p:sldId id="281" r:id="rId5"/>
    <p:sldId id="28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800600" cy="343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904869" cy="3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9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856984" cy="10801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Александр </a:t>
            </a:r>
            <a:r>
              <a:rPr lang="ru-RU" b="1" dirty="0" smtClean="0">
                <a:solidFill>
                  <a:srgbClr val="FFFF00"/>
                </a:solidFill>
              </a:rPr>
              <a:t>Сергеевич  Пушкин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Из </a:t>
            </a:r>
            <a:r>
              <a:rPr lang="ru-RU" b="1" dirty="0">
                <a:solidFill>
                  <a:srgbClr val="FFFF00"/>
                </a:solidFill>
              </a:rPr>
              <a:t>романа «Евгений Онегин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b="1" dirty="0"/>
              <a:t>Уж небо </a:t>
            </a:r>
            <a:r>
              <a:rPr lang="ru-RU" sz="2400" b="1" dirty="0">
                <a:solidFill>
                  <a:srgbClr val="FFFF00"/>
                </a:solidFill>
              </a:rPr>
              <a:t>осенью</a:t>
            </a:r>
            <a:r>
              <a:rPr lang="ru-RU" sz="2400" b="1" dirty="0"/>
              <a:t> дышало,</a:t>
            </a:r>
          </a:p>
          <a:p>
            <a:pPr marL="0" indent="0" algn="ctr">
              <a:buNone/>
            </a:pPr>
            <a:r>
              <a:rPr lang="ru-RU" sz="2400" b="1" dirty="0"/>
              <a:t>Уж реже солнышко блистало,</a:t>
            </a:r>
          </a:p>
          <a:p>
            <a:pPr marL="0" indent="0" algn="ctr">
              <a:buNone/>
            </a:pPr>
            <a:r>
              <a:rPr lang="ru-RU" sz="2400" b="1" dirty="0"/>
              <a:t>Короче становился день,</a:t>
            </a:r>
          </a:p>
          <a:p>
            <a:pPr marL="0" indent="0" algn="ctr">
              <a:buNone/>
            </a:pPr>
            <a:r>
              <a:rPr lang="ru-RU" sz="2400" b="1" dirty="0"/>
              <a:t>Лесов таинственная сень</a:t>
            </a:r>
          </a:p>
          <a:p>
            <a:pPr marL="0" indent="0" algn="ctr">
              <a:buNone/>
            </a:pPr>
            <a:r>
              <a:rPr lang="ru-RU" sz="2400" b="1" dirty="0"/>
              <a:t>С печальным шумом обнажалась,</a:t>
            </a:r>
          </a:p>
          <a:p>
            <a:pPr marL="0" indent="0" algn="ctr">
              <a:buNone/>
            </a:pPr>
            <a:r>
              <a:rPr lang="ru-RU" sz="2400" b="1" dirty="0"/>
              <a:t>Ложился на поля туман,</a:t>
            </a:r>
          </a:p>
          <a:p>
            <a:pPr marL="0" indent="0" algn="ctr">
              <a:buNone/>
            </a:pPr>
            <a:r>
              <a:rPr lang="ru-RU" sz="2400" b="1" dirty="0"/>
              <a:t>Гусей крикливых караван</a:t>
            </a:r>
          </a:p>
          <a:p>
            <a:pPr marL="0" indent="0" algn="ctr">
              <a:buNone/>
            </a:pPr>
            <a:r>
              <a:rPr lang="ru-RU" sz="2400" b="1" dirty="0"/>
              <a:t>Тянулся к югу: приближалась</a:t>
            </a:r>
          </a:p>
          <a:p>
            <a:pPr marL="0" indent="0" algn="ctr">
              <a:buNone/>
            </a:pPr>
            <a:r>
              <a:rPr lang="ru-RU" sz="2400" b="1" dirty="0"/>
              <a:t>Довольно скучная пора;</a:t>
            </a:r>
          </a:p>
          <a:p>
            <a:pPr marL="0" indent="0" algn="ctr">
              <a:buNone/>
            </a:pPr>
            <a:r>
              <a:rPr lang="ru-RU" sz="2400" b="1" dirty="0"/>
              <a:t>Стоял </a:t>
            </a:r>
            <a:r>
              <a:rPr lang="ru-RU" sz="2400" b="1" dirty="0">
                <a:solidFill>
                  <a:srgbClr val="FFFF00"/>
                </a:solidFill>
              </a:rPr>
              <a:t>ноябрь</a:t>
            </a:r>
            <a:r>
              <a:rPr lang="ru-RU" sz="2400" b="1" dirty="0"/>
              <a:t> уж у двора.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8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9532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3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6120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FF00"/>
                </a:solidFill>
              </a:rPr>
              <a:t>НОЯБРЬ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4000" b="1" i="1" dirty="0">
                <a:solidFill>
                  <a:srgbClr val="FFFF00"/>
                </a:solidFill>
              </a:rPr>
              <a:t>А.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Берлова</a:t>
            </a:r>
            <a:endParaRPr lang="ru-RU" sz="4000" b="1" i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FFFF00"/>
                </a:solidFill>
              </a:rPr>
              <a:t>Руки мерзнут в ноябре: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>Холод, ветер на дворе,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>Осень поздняя несет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>Первый снег и первый лед.</a:t>
            </a:r>
          </a:p>
        </p:txBody>
      </p:sp>
    </p:spTree>
    <p:extLst>
      <p:ext uri="{BB962C8B-B14F-4D97-AF65-F5344CB8AC3E}">
        <p14:creationId xmlns:p14="http://schemas.microsoft.com/office/powerpoint/2010/main" val="38877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77272"/>
            <a:ext cx="8856984" cy="86409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Домашнее задание</a:t>
            </a:r>
            <a:r>
              <a:rPr lang="ru-RU" sz="2400" dirty="0" smtClean="0">
                <a:solidFill>
                  <a:srgbClr val="FFFF00"/>
                </a:solidFill>
              </a:rPr>
              <a:t>: написать сочинение об осени, используя материал урока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711157"/>
              </p:ext>
            </p:extLst>
          </p:nvPr>
        </p:nvGraphicFramePr>
        <p:xfrm>
          <a:off x="899592" y="188640"/>
          <a:ext cx="7704856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54006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92D050"/>
                          </a:solidFill>
                        </a:rPr>
                        <a:t>А. Т. Твардовский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92D050"/>
                          </a:solidFill>
                        </a:rPr>
                        <a:t>Лес осенью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92D050"/>
                        </a:solidFill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Меж редеющих верхушек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Показалась синева.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Зашумела у опушек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Ярко-жёлтая листва.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 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Птиц не слышно. Треснет мелкий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Обломившийся сучок,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И, хвостом махая, белка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Лёгкий делает прыжок.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 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Стала ель в лесу заметней,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Бережёт густую тень.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Подосиновик последний</a:t>
                      </a:r>
                    </a:p>
                    <a:p>
                      <a:r>
                        <a:rPr lang="ru-RU" sz="1800" dirty="0" smtClean="0">
                          <a:solidFill>
                            <a:srgbClr val="92D050"/>
                          </a:solidFill>
                        </a:rPr>
                        <a:t>Сдвинул шапку набекрень.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B0F0"/>
                          </a:solidFill>
                        </a:rPr>
                        <a:t>К. Д. Бальмонт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B0F0"/>
                          </a:solidFill>
                        </a:rPr>
                        <a:t>К зиме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00B0F0"/>
                          </a:solidFill>
                        </a:rPr>
                        <a:t>Лес совсем уж стал         сквозистый,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F0"/>
                          </a:solidFill>
                        </a:rPr>
                        <a:t>Редки в нём листы.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F0"/>
                          </a:solidFill>
                        </a:rPr>
                        <a:t>Скоро будет снег пушистый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F0"/>
                          </a:solidFill>
                        </a:rPr>
                        <a:t>Падать с высоты.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F0"/>
                          </a:solidFill>
                        </a:rPr>
                        <a:t>Опушит нам окна наши,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F0"/>
                          </a:solidFill>
                        </a:rPr>
                        <a:t>В детской и везде.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F0"/>
                          </a:solidFill>
                        </a:rPr>
                        <a:t>Загорятся звёзды краше,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F0"/>
                          </a:solidFill>
                        </a:rPr>
                        <a:t>Лёд прильнёт к воде.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F0"/>
                          </a:solidFill>
                        </a:rPr>
                        <a:t>На коньках начнём кататься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F0"/>
                          </a:solidFill>
                        </a:rPr>
                        <a:t>Мы на звонком льду.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F0"/>
                          </a:solidFill>
                        </a:rPr>
                        <a:t>Будет смех наш раздаваться</a:t>
                      </a:r>
                    </a:p>
                    <a:p>
                      <a:r>
                        <a:rPr lang="ru-RU" sz="1800" dirty="0" smtClean="0">
                          <a:solidFill>
                            <a:srgbClr val="00B0F0"/>
                          </a:solidFill>
                        </a:rPr>
                        <a:t>В парке на пруду.</a:t>
                      </a:r>
                    </a:p>
                    <a:p>
                      <a:endParaRPr lang="ru-RU" sz="1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9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116</TotalTime>
  <Words>142</Words>
  <Application>Microsoft Office PowerPoint</Application>
  <PresentationFormat>Экран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Autumn</vt:lpstr>
      <vt:lpstr>Презентация PowerPoint</vt:lpstr>
      <vt:lpstr>Александр Сергеевич  Пушкин Из романа «Евгений Онегин»</vt:lpstr>
      <vt:lpstr>Презентация PowerPoint</vt:lpstr>
      <vt:lpstr>Презентация PowerPoint</vt:lpstr>
      <vt:lpstr>Домашнее задание: написать сочинение об осени, используя материал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 в городе</dc:title>
  <dc:creator>Саша</dc:creator>
  <cp:lastModifiedBy>Саша</cp:lastModifiedBy>
  <cp:revision>16</cp:revision>
  <dcterms:created xsi:type="dcterms:W3CDTF">2013-09-22T09:25:00Z</dcterms:created>
  <dcterms:modified xsi:type="dcterms:W3CDTF">2013-11-03T10:09:32Z</dcterms:modified>
</cp:coreProperties>
</file>