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77" y="-7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38229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185" y="260648"/>
            <a:ext cx="411474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1" y="3284984"/>
            <a:ext cx="3985389" cy="3232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13" y="3316668"/>
            <a:ext cx="4056139" cy="306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98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TC102455610[[fn=Осень]]</Template>
  <TotalTime>113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Autumn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Осень  в городе</dc:title>
  <dc:creator>Саша</dc:creator>
  <cp:lastModifiedBy>Саша</cp:lastModifiedBy>
  <cp:revision>21</cp:revision>
  <dcterms:created xsi:type="dcterms:W3CDTF">2013-09-22T09:25:00Z</dcterms:created>
  <dcterms:modified xsi:type="dcterms:W3CDTF">2013-11-03T10:05:08Z</dcterms:modified>
</cp:coreProperties>
</file>