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78" r:id="rId3"/>
    <p:sldId id="256" r:id="rId4"/>
    <p:sldId id="257" r:id="rId5"/>
    <p:sldId id="258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86" y="-3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68952" cy="4608512"/>
          </a:xfrm>
        </p:spPr>
        <p:txBody>
          <a:bodyPr/>
          <a:lstStyle/>
          <a:p>
            <a:pPr algn="ctr"/>
            <a:r>
              <a:rPr lang="ru-RU" sz="6000" dirty="0" smtClean="0">
                <a:solidFill>
                  <a:srgbClr val="FFFF00"/>
                </a:solidFill>
                <a:latin typeface="Monotype Corsiva" pitchFamily="66" charset="0"/>
              </a:rPr>
              <a:t>Комбинированный урок </a:t>
            </a:r>
            <a:br>
              <a:rPr lang="ru-RU" sz="6000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8000" dirty="0" smtClean="0">
                <a:solidFill>
                  <a:srgbClr val="FFFF00"/>
                </a:solidFill>
                <a:latin typeface="Monotype Corsiva" pitchFamily="66" charset="0"/>
              </a:rPr>
              <a:t>по развитию речи </a:t>
            </a:r>
            <a:r>
              <a:rPr lang="ru-RU" sz="8000" dirty="0" smtClean="0">
                <a:solidFill>
                  <a:srgbClr val="FFFF00"/>
                </a:solidFill>
                <a:latin typeface="Monotype Corsiva" pitchFamily="66" charset="0"/>
              </a:rPr>
              <a:t/>
            </a:r>
            <a:br>
              <a:rPr lang="ru-RU" sz="8000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8000" dirty="0" smtClean="0">
                <a:solidFill>
                  <a:srgbClr val="FFFF00"/>
                </a:solidFill>
                <a:latin typeface="Monotype Corsiva" pitchFamily="66" charset="0"/>
              </a:rPr>
              <a:t/>
            </a:r>
            <a:br>
              <a:rPr lang="ru-RU" sz="8000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4000" dirty="0" smtClean="0">
                <a:solidFill>
                  <a:srgbClr val="FFFF00"/>
                </a:solidFill>
                <a:latin typeface="Monotype Corsiva" pitchFamily="66" charset="0"/>
              </a:rPr>
              <a:t>для </a:t>
            </a:r>
            <a:r>
              <a:rPr lang="ru-RU" sz="4000" dirty="0" smtClean="0">
                <a:solidFill>
                  <a:srgbClr val="FFFF00"/>
                </a:solidFill>
                <a:latin typeface="Monotype Corsiva" pitchFamily="66" charset="0"/>
              </a:rPr>
              <a:t>учащихся 4-х классов</a:t>
            </a:r>
            <a:endParaRPr lang="ru-RU" sz="40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5013176"/>
            <a:ext cx="6624736" cy="170971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Презентацию подготовила учитель ГБОУСОШ №1138 </a:t>
            </a:r>
          </a:p>
          <a:p>
            <a:pPr marL="0" indent="0" algn="ctr">
              <a:buNone/>
            </a:pPr>
            <a:r>
              <a:rPr lang="ru-RU" dirty="0" smtClean="0"/>
              <a:t>Карпова Светлана Викторовна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17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675724"/>
            <a:ext cx="8712968" cy="924475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Цель урока: </a:t>
            </a:r>
            <a:br>
              <a:rPr lang="ru-RU" sz="4000" b="1" dirty="0" smtClean="0">
                <a:solidFill>
                  <a:srgbClr val="FFFF00"/>
                </a:solidFill>
              </a:rPr>
            </a:br>
            <a:r>
              <a:rPr lang="ru-RU" sz="4000" b="1" dirty="0" smtClean="0">
                <a:solidFill>
                  <a:srgbClr val="FFFF00"/>
                </a:solidFill>
              </a:rPr>
              <a:t>подготовка к написанию сочинения об осени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/>
              <a:t>Учащиеся  во время обсуждения  делают записи в черновиках, составляют  план будущего сочинения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12277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04664"/>
            <a:ext cx="8712968" cy="1368152"/>
          </a:xfrm>
        </p:spPr>
        <p:txBody>
          <a:bodyPr/>
          <a:lstStyle/>
          <a:p>
            <a:pPr algn="ctr"/>
            <a:r>
              <a:rPr lang="ru-RU" sz="8000" dirty="0" smtClean="0">
                <a:solidFill>
                  <a:srgbClr val="FFFF00"/>
                </a:solidFill>
              </a:rPr>
              <a:t>Осень в городе</a:t>
            </a:r>
            <a:endParaRPr lang="ru-RU" sz="80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636912"/>
            <a:ext cx="7992888" cy="403244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3600" b="1" dirty="0"/>
              <a:t>ЛИСТОПАД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b="1" i="1" dirty="0"/>
              <a:t>Ю. </a:t>
            </a:r>
            <a:r>
              <a:rPr lang="ru-RU" sz="3600" b="1" i="1" dirty="0" err="1"/>
              <a:t>Коринец</a:t>
            </a:r>
            <a:endParaRPr lang="ru-RU" sz="3600" dirty="0"/>
          </a:p>
          <a:p>
            <a:pPr algn="ctr"/>
            <a:r>
              <a:rPr lang="ru-RU" sz="3600" dirty="0"/>
              <a:t>Вьётся в воздухе листва,</a:t>
            </a:r>
            <a:br>
              <a:rPr lang="ru-RU" sz="3600" dirty="0"/>
            </a:br>
            <a:r>
              <a:rPr lang="ru-RU" sz="3600" dirty="0"/>
              <a:t>В жёлтых листьях вся Москва.</a:t>
            </a:r>
            <a:br>
              <a:rPr lang="ru-RU" sz="3600" dirty="0"/>
            </a:br>
            <a:r>
              <a:rPr lang="ru-RU" sz="3600" dirty="0"/>
              <a:t>У окошка мы сидим</a:t>
            </a:r>
            <a:br>
              <a:rPr lang="ru-RU" sz="3600" dirty="0"/>
            </a:br>
            <a:r>
              <a:rPr lang="ru-RU" sz="3600" dirty="0"/>
              <a:t>И глядим наружу.</a:t>
            </a:r>
            <a:br>
              <a:rPr lang="ru-RU" sz="3600" dirty="0"/>
            </a:br>
            <a:r>
              <a:rPr lang="ru-RU" sz="3600" dirty="0"/>
              <a:t>Шепчут </a:t>
            </a:r>
            <a:r>
              <a:rPr lang="ru-RU" sz="3600" dirty="0" smtClean="0"/>
              <a:t>листья: - Улетим</a:t>
            </a:r>
            <a:r>
              <a:rPr lang="ru-RU" sz="3600" dirty="0"/>
              <a:t>! -</a:t>
            </a:r>
            <a:br>
              <a:rPr lang="ru-RU" sz="3600" dirty="0"/>
            </a:br>
            <a:r>
              <a:rPr lang="ru-RU" sz="3600" dirty="0" smtClean="0"/>
              <a:t>И </a:t>
            </a:r>
            <a:r>
              <a:rPr lang="ru-RU" sz="3600" dirty="0"/>
              <a:t>ныряют в лужу.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409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6936"/>
            <a:ext cx="8562499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mob.ua-antonio_lucho_vivaldi_antonio_lucio_vivaldi-vremena_goda_osen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31455" y="6165304"/>
            <a:ext cx="487363" cy="487362"/>
          </a:xfrm>
        </p:spPr>
      </p:pic>
    </p:spTree>
    <p:extLst>
      <p:ext uri="{BB962C8B-B14F-4D97-AF65-F5344CB8AC3E}">
        <p14:creationId xmlns:p14="http://schemas.microsoft.com/office/powerpoint/2010/main" val="226952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9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136904" cy="6033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800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TC102455610[[fn=Осень]]</Template>
  <TotalTime>112</TotalTime>
  <Words>31</Words>
  <Application>Microsoft Office PowerPoint</Application>
  <PresentationFormat>Экран (4:3)</PresentationFormat>
  <Paragraphs>8</Paragraphs>
  <Slides>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Autumn</vt:lpstr>
      <vt:lpstr>Комбинированный урок  по развитию речи   для учащихся 4-х классов</vt:lpstr>
      <vt:lpstr>Цель урока:  подготовка к написанию сочинения об осени</vt:lpstr>
      <vt:lpstr>Осень в городе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Осень  в городе</dc:title>
  <dc:creator>Саша</dc:creator>
  <cp:lastModifiedBy>Саша</cp:lastModifiedBy>
  <cp:revision>15</cp:revision>
  <dcterms:created xsi:type="dcterms:W3CDTF">2013-09-22T09:25:00Z</dcterms:created>
  <dcterms:modified xsi:type="dcterms:W3CDTF">2013-11-03T10:11:06Z</dcterms:modified>
</cp:coreProperties>
</file>