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6" r:id="rId4"/>
    <p:sldId id="257" r:id="rId5"/>
    <p:sldId id="258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7200" dirty="0" smtClean="0">
                <a:solidFill>
                  <a:srgbClr val="002060"/>
                </a:solidFill>
              </a:rPr>
              <a:t>Урок – игра</a:t>
            </a:r>
            <a:br>
              <a:rPr lang="ru-RU" sz="7200" dirty="0" smtClean="0">
                <a:solidFill>
                  <a:srgbClr val="002060"/>
                </a:solidFill>
              </a:rPr>
            </a:br>
            <a:r>
              <a:rPr lang="ru-RU" sz="7200" dirty="0" smtClean="0">
                <a:solidFill>
                  <a:srgbClr val="002060"/>
                </a:solidFill>
              </a:rPr>
              <a:t>Путешествие по городу </a:t>
            </a:r>
            <a:r>
              <a:rPr lang="ru-RU" sz="7200" dirty="0" err="1" smtClean="0">
                <a:solidFill>
                  <a:srgbClr val="002060"/>
                </a:solidFill>
              </a:rPr>
              <a:t>Здоровейску</a:t>
            </a:r>
            <a:endParaRPr lang="ru-RU" sz="72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Город </a:t>
            </a:r>
            <a:r>
              <a:rPr lang="ru-RU" dirty="0" err="1" smtClean="0">
                <a:solidFill>
                  <a:srgbClr val="002060"/>
                </a:solidFill>
              </a:rPr>
              <a:t>Здоровейск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Ост. Д. </a:t>
            </a:r>
            <a:r>
              <a:rPr lang="ru-RU" dirty="0" err="1" smtClean="0">
                <a:solidFill>
                  <a:srgbClr val="002060"/>
                </a:solidFill>
              </a:rPr>
              <a:t>Чистюлькина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                                         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                                              </a:t>
            </a:r>
            <a:r>
              <a:rPr lang="ru-RU" sz="2400" dirty="0" smtClean="0">
                <a:solidFill>
                  <a:srgbClr val="002060"/>
                </a:solidFill>
              </a:rPr>
              <a:t>ул. Аккуратная</a:t>
            </a: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                                                      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                                                 ул. Хорошего Настроения</a:t>
            </a:r>
            <a:endParaRPr lang="ru-RU" dirty="0">
              <a:solidFill>
                <a:srgbClr val="002060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755576" y="2708920"/>
            <a:ext cx="3744416" cy="7920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88024" y="3861048"/>
            <a:ext cx="1584176" cy="9361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2771800" y="5085184"/>
            <a:ext cx="3456384" cy="108012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                    Доктор   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                              </a:t>
            </a:r>
            <a:r>
              <a:rPr lang="ru-RU" dirty="0" err="1" smtClean="0">
                <a:solidFill>
                  <a:srgbClr val="002060"/>
                </a:solidFill>
              </a:rPr>
              <a:t>Чистюлькин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026" name="Picture 2" descr="http://www.78frspb.caduk.ru/images/risunok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4181475" cy="5715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877272"/>
            <a:ext cx="9144000" cy="98072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                         Улица Аккуратная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4338" name="Picture 2" descr="http://im3.turbina.ru/photos.4/3/6/9/2/0/1602963/big.photo/Akkuratnye-ulitsy-gorod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03165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>
              <a:solidFill>
                <a:srgbClr val="002060"/>
              </a:solidFill>
            </a:endParaRPr>
          </a:p>
          <a:p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Улица Хорошего настроения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7416" name="Picture 8" descr="http://www.happystory-sa.org.ua/images/stories/deskiy%20praz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661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4944"/>
            <a:ext cx="8229600" cy="352839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8800" dirty="0" smtClean="0"/>
              <a:t> </a:t>
            </a:r>
            <a:r>
              <a:rPr lang="ru-RU" sz="8800" dirty="0" smtClean="0">
                <a:solidFill>
                  <a:schemeClr val="accent4">
                    <a:lumMod val="50000"/>
                  </a:schemeClr>
                </a:solidFill>
              </a:rPr>
              <a:t>Будьте здоровы</a:t>
            </a:r>
            <a:endParaRPr lang="ru-RU" sz="88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8434" name="Picture 2" descr="http://www.e-quilibrium.ru/uploads/posts/2012-11/1354204422_na-zdorov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916832"/>
            <a:ext cx="4857750" cy="476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32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Урок – игра Путешествие по городу Здоровейску</vt:lpstr>
      <vt:lpstr>Слайд 2</vt:lpstr>
      <vt:lpstr>                    Доктор                                  Чистюлькин</vt:lpstr>
      <vt:lpstr>     </vt:lpstr>
      <vt:lpstr> 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Доктор Чистюлькин</dc:title>
  <dc:creator>федор</dc:creator>
  <cp:lastModifiedBy>федор</cp:lastModifiedBy>
  <cp:revision>13</cp:revision>
  <dcterms:created xsi:type="dcterms:W3CDTF">2014-03-03T14:08:53Z</dcterms:created>
  <dcterms:modified xsi:type="dcterms:W3CDTF">2014-03-03T15:30:05Z</dcterms:modified>
</cp:coreProperties>
</file>